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70" r:id="rId11"/>
    <p:sldId id="271" r:id="rId12"/>
    <p:sldId id="272" r:id="rId13"/>
    <p:sldId id="266" r:id="rId14"/>
    <p:sldId id="273" r:id="rId15"/>
    <p:sldId id="274" r:id="rId16"/>
    <p:sldId id="267" r:id="rId17"/>
    <p:sldId id="268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044B79-CE20-4A3B-A919-F2B9E49C0AE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</dgm:pt>
    <dgm:pt modelId="{8FA36168-6AC3-477A-B115-8BAC99CBDAB5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1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Governance</a:t>
          </a:r>
          <a:endParaRPr kumimoji="0" lang="en-US" sz="1600" b="1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3CDC8889-9D23-42CE-B8A8-C0776AAE148B}" type="parTrans" cxnId="{C6D3E8A5-4BB9-420A-AB62-DABFE7F56A3D}">
      <dgm:prSet/>
      <dgm:spPr/>
      <dgm:t>
        <a:bodyPr/>
        <a:lstStyle/>
        <a:p>
          <a:endParaRPr lang="en-US"/>
        </a:p>
      </dgm:t>
    </dgm:pt>
    <dgm:pt modelId="{1AE62B43-226C-4C1C-9E1E-B43FDD36DE8B}" type="sibTrans" cxnId="{C6D3E8A5-4BB9-420A-AB62-DABFE7F56A3D}">
      <dgm:prSet/>
      <dgm:spPr/>
      <dgm:t>
        <a:bodyPr/>
        <a:lstStyle/>
        <a:p>
          <a:endParaRPr lang="en-US"/>
        </a:p>
      </dgm:t>
    </dgm:pt>
    <dgm:pt modelId="{513F43AF-8EF3-4055-8E5E-3F699FD63EFD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Safety and Security</a:t>
          </a:r>
          <a:endParaRPr kumimoji="0" lang="en-US" sz="16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D9AFC325-B975-4D8D-976E-C9DF5D59B42C}" type="parTrans" cxnId="{C52A5820-5678-45E0-8FD9-0CCBD7261F58}">
      <dgm:prSet/>
      <dgm:spPr/>
      <dgm:t>
        <a:bodyPr/>
        <a:lstStyle/>
        <a:p>
          <a:endParaRPr lang="en-US"/>
        </a:p>
      </dgm:t>
    </dgm:pt>
    <dgm:pt modelId="{1B960967-08F2-4D4C-AB22-1862246457E5}" type="sibTrans" cxnId="{C52A5820-5678-45E0-8FD9-0CCBD7261F58}">
      <dgm:prSet/>
      <dgm:spPr/>
      <dgm:t>
        <a:bodyPr/>
        <a:lstStyle/>
        <a:p>
          <a:endParaRPr lang="en-US"/>
        </a:p>
      </dgm:t>
    </dgm:pt>
    <dgm:pt modelId="{6D3AA572-7052-4BF1-AD31-B6183DFE2613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National Security</a:t>
          </a:r>
          <a:endParaRPr kumimoji="0" lang="en-US" sz="16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DF85E581-C238-41D6-9795-C43E4BDB2A60}" type="parTrans" cxnId="{3F252933-83A3-4B83-BEFB-662702F28E5B}">
      <dgm:prSet/>
      <dgm:spPr/>
      <dgm:t>
        <a:bodyPr/>
        <a:lstStyle/>
        <a:p>
          <a:endParaRPr lang="en-US"/>
        </a:p>
      </dgm:t>
    </dgm:pt>
    <dgm:pt modelId="{A8237A89-1E94-460D-A09D-CB063FEC717F}" type="sibTrans" cxnId="{3F252933-83A3-4B83-BEFB-662702F28E5B}">
      <dgm:prSet/>
      <dgm:spPr/>
      <dgm:t>
        <a:bodyPr/>
        <a:lstStyle/>
        <a:p>
          <a:endParaRPr lang="en-US"/>
        </a:p>
      </dgm:t>
    </dgm:pt>
    <dgm:pt modelId="{779E3F96-AEB9-4E1A-A719-EA5733D57607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Public Security</a:t>
          </a:r>
          <a:endParaRPr kumimoji="0" lang="en-US" sz="16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18E79CA8-BBDC-4670-9E03-C2CF85BFD7C1}" type="parTrans" cxnId="{44B0A568-295C-4CEE-A18F-F3ECF1E2BC5D}">
      <dgm:prSet/>
      <dgm:spPr/>
      <dgm:t>
        <a:bodyPr/>
        <a:lstStyle/>
        <a:p>
          <a:endParaRPr lang="en-US"/>
        </a:p>
      </dgm:t>
    </dgm:pt>
    <dgm:pt modelId="{78895A66-FE9E-428C-862E-B1BD633FC075}" type="sibTrans" cxnId="{44B0A568-295C-4CEE-A18F-F3ECF1E2BC5D}">
      <dgm:prSet/>
      <dgm:spPr/>
      <dgm:t>
        <a:bodyPr/>
        <a:lstStyle/>
        <a:p>
          <a:endParaRPr lang="en-US"/>
        </a:p>
      </dgm:t>
    </dgm:pt>
    <dgm:pt modelId="{ACCAAFC9-F70B-45A3-94BA-C781E9F6B745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Rule of law, Transparency Corruption.</a:t>
          </a:r>
          <a:endParaRPr kumimoji="0" lang="en-US" sz="16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CE50CBA4-93CC-48E0-914F-DE126DC61D44}" type="parTrans" cxnId="{A47977B3-A5E9-4048-882C-06676B355478}">
      <dgm:prSet/>
      <dgm:spPr/>
      <dgm:t>
        <a:bodyPr/>
        <a:lstStyle/>
        <a:p>
          <a:endParaRPr lang="en-US"/>
        </a:p>
      </dgm:t>
    </dgm:pt>
    <dgm:pt modelId="{4D6E7C3D-A590-4862-AE53-6BAFBA95E268}" type="sibTrans" cxnId="{A47977B3-A5E9-4048-882C-06676B355478}">
      <dgm:prSet/>
      <dgm:spPr/>
      <dgm:t>
        <a:bodyPr/>
        <a:lstStyle/>
        <a:p>
          <a:endParaRPr lang="en-US"/>
        </a:p>
      </dgm:t>
    </dgm:pt>
    <dgm:pt modelId="{4905468F-D7A2-4C86-A8D4-1EFAA448C798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Ratification of critical legal norms</a:t>
          </a:r>
          <a:endParaRPr kumimoji="0" lang="en-US" sz="16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E9C5CF4A-B065-4575-B037-E60925865418}" type="parTrans" cxnId="{4B820B9C-D643-4D36-8DD9-BBA45728DA9E}">
      <dgm:prSet/>
      <dgm:spPr/>
      <dgm:t>
        <a:bodyPr/>
        <a:lstStyle/>
        <a:p>
          <a:endParaRPr lang="en-US"/>
        </a:p>
      </dgm:t>
    </dgm:pt>
    <dgm:pt modelId="{6AA1B20A-0C6D-45CE-B8BF-1296F6DE5AE2}" type="sibTrans" cxnId="{4B820B9C-D643-4D36-8DD9-BBA45728DA9E}">
      <dgm:prSet/>
      <dgm:spPr/>
      <dgm:t>
        <a:bodyPr/>
        <a:lstStyle/>
        <a:p>
          <a:endParaRPr lang="en-US"/>
        </a:p>
      </dgm:t>
    </dgm:pt>
    <dgm:pt modelId="{80ADC3FB-FFCD-441F-853F-DADE69BBEDB6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Existence of Independent and Efficient Judicial Systems</a:t>
          </a:r>
          <a:endParaRPr kumimoji="0" lang="en-US" sz="16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AF0AAEE7-A768-4BC2-93AE-7E3FCB8CA283}" type="parTrans" cxnId="{B11DF1F4-F5A9-4640-A04D-1142D47A3EA1}">
      <dgm:prSet/>
      <dgm:spPr/>
      <dgm:t>
        <a:bodyPr/>
        <a:lstStyle/>
        <a:p>
          <a:endParaRPr lang="en-US"/>
        </a:p>
      </dgm:t>
    </dgm:pt>
    <dgm:pt modelId="{F4FDB1C3-8D13-47D1-A8D8-67B2D6791FFE}" type="sibTrans" cxnId="{B11DF1F4-F5A9-4640-A04D-1142D47A3EA1}">
      <dgm:prSet/>
      <dgm:spPr/>
      <dgm:t>
        <a:bodyPr/>
        <a:lstStyle/>
        <a:p>
          <a:endParaRPr lang="en-US"/>
        </a:p>
      </dgm:t>
    </dgm:pt>
    <dgm:pt modelId="{5F351A47-5230-4DC6-9AB0-DC14AC1810E6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Corruption</a:t>
          </a:r>
          <a:endParaRPr kumimoji="0" lang="en-US" sz="16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BFF2D9DA-9AFB-416A-89BE-B4A5139E4897}" type="parTrans" cxnId="{A750AE39-4045-4092-AD5C-18CD7859D94C}">
      <dgm:prSet/>
      <dgm:spPr/>
      <dgm:t>
        <a:bodyPr/>
        <a:lstStyle/>
        <a:p>
          <a:endParaRPr lang="en-US"/>
        </a:p>
      </dgm:t>
    </dgm:pt>
    <dgm:pt modelId="{5AE4989C-E7FD-40C5-B712-5B511E416FCF}" type="sibTrans" cxnId="{A750AE39-4045-4092-AD5C-18CD7859D94C}">
      <dgm:prSet/>
      <dgm:spPr/>
      <dgm:t>
        <a:bodyPr/>
        <a:lstStyle/>
        <a:p>
          <a:endParaRPr lang="en-US"/>
        </a:p>
      </dgm:t>
    </dgm:pt>
    <dgm:pt modelId="{B7F90130-C2E0-4217-A2FA-006266E68476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Participation and Human Rights</a:t>
          </a:r>
          <a:endParaRPr kumimoji="0" lang="en-US" sz="16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D82D723E-A938-4C8D-A21C-7EE8CD21A4E8}" type="parTrans" cxnId="{672A3ECC-B95D-4A2B-B8C8-A020C1D45A8F}">
      <dgm:prSet/>
      <dgm:spPr/>
      <dgm:t>
        <a:bodyPr/>
        <a:lstStyle/>
        <a:p>
          <a:endParaRPr lang="en-US"/>
        </a:p>
      </dgm:t>
    </dgm:pt>
    <dgm:pt modelId="{78E395E4-C586-4627-B8F1-B70F0D998E19}" type="sibTrans" cxnId="{672A3ECC-B95D-4A2B-B8C8-A020C1D45A8F}">
      <dgm:prSet/>
      <dgm:spPr/>
      <dgm:t>
        <a:bodyPr/>
        <a:lstStyle/>
        <a:p>
          <a:endParaRPr lang="en-US"/>
        </a:p>
      </dgm:t>
    </dgm:pt>
    <dgm:pt modelId="{4589D7AE-9E93-4AC4-B9A3-9ACA73887D72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Participation</a:t>
          </a:r>
          <a:endParaRPr kumimoji="0" lang="en-US" sz="1600" b="0" i="0" u="none" strike="noStrike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C3FB14F4-92BB-4860-B591-CC6F72DDE688}" type="parTrans" cxnId="{9D9B06F7-6BE2-4B9F-9CD9-6D13A945857B}">
      <dgm:prSet/>
      <dgm:spPr/>
      <dgm:t>
        <a:bodyPr/>
        <a:lstStyle/>
        <a:p>
          <a:endParaRPr lang="en-US"/>
        </a:p>
      </dgm:t>
    </dgm:pt>
    <dgm:pt modelId="{01DD6276-5349-4B28-8D20-57E659FAA185}" type="sibTrans" cxnId="{9D9B06F7-6BE2-4B9F-9CD9-6D13A945857B}">
      <dgm:prSet/>
      <dgm:spPr/>
      <dgm:t>
        <a:bodyPr/>
        <a:lstStyle/>
        <a:p>
          <a:endParaRPr lang="en-US"/>
        </a:p>
      </dgm:t>
    </dgm:pt>
    <dgm:pt modelId="{9915C8BA-70FD-44E4-BD5E-6A8AEFAC3F9F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Respect of Human Rights</a:t>
          </a:r>
          <a:endParaRPr kumimoji="0" lang="en-US" sz="1600" b="0" i="0" u="none" strike="noStrike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E1340779-E383-484F-814E-9AC759274627}" type="parTrans" cxnId="{72C80861-047F-4935-A106-B88898A6D370}">
      <dgm:prSet/>
      <dgm:spPr/>
      <dgm:t>
        <a:bodyPr/>
        <a:lstStyle/>
        <a:p>
          <a:endParaRPr lang="en-US"/>
        </a:p>
      </dgm:t>
    </dgm:pt>
    <dgm:pt modelId="{5BC6B2E4-A5EB-44FE-B73A-1AA00E932315}" type="sibTrans" cxnId="{72C80861-047F-4935-A106-B88898A6D370}">
      <dgm:prSet/>
      <dgm:spPr/>
      <dgm:t>
        <a:bodyPr/>
        <a:lstStyle/>
        <a:p>
          <a:endParaRPr lang="en-US"/>
        </a:p>
      </dgm:t>
    </dgm:pt>
    <dgm:pt modelId="{EF6657D4-0FF0-4BA6-B15A-9E9DF35C145B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Absence of discrimination</a:t>
          </a:r>
          <a:endParaRPr kumimoji="0" lang="en-US" sz="16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AE3AF519-15DF-4733-B4A8-D7D1BFE6B723}" type="parTrans" cxnId="{7C35BC1F-EE12-46D4-8A85-C382FE50E32E}">
      <dgm:prSet/>
      <dgm:spPr/>
      <dgm:t>
        <a:bodyPr/>
        <a:lstStyle/>
        <a:p>
          <a:endParaRPr lang="en-US"/>
        </a:p>
      </dgm:t>
    </dgm:pt>
    <dgm:pt modelId="{016811BC-4CBC-4FD6-9CD9-D36347E204A7}" type="sibTrans" cxnId="{7C35BC1F-EE12-46D4-8A85-C382FE50E32E}">
      <dgm:prSet/>
      <dgm:spPr/>
      <dgm:t>
        <a:bodyPr/>
        <a:lstStyle/>
        <a:p>
          <a:endParaRPr lang="en-US"/>
        </a:p>
      </dgm:t>
    </dgm:pt>
    <dgm:pt modelId="{4BC6799C-2034-409F-A839-FC838C2DB1FB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Sustainable Economic Opportunity</a:t>
          </a:r>
          <a:endParaRPr kumimoji="0" lang="en-US" sz="1600" b="0" i="0" u="none" strike="noStrike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5819B3B8-3895-485B-9611-0458B317BB37}" type="parTrans" cxnId="{80BE540D-F5A1-4962-B10C-A94AA0E79A0B}">
      <dgm:prSet/>
      <dgm:spPr/>
      <dgm:t>
        <a:bodyPr/>
        <a:lstStyle/>
        <a:p>
          <a:endParaRPr lang="en-US"/>
        </a:p>
      </dgm:t>
    </dgm:pt>
    <dgm:pt modelId="{8B144E1B-D434-4AE6-8CCE-10BE9C53B286}" type="sibTrans" cxnId="{80BE540D-F5A1-4962-B10C-A94AA0E79A0B}">
      <dgm:prSet/>
      <dgm:spPr/>
      <dgm:t>
        <a:bodyPr/>
        <a:lstStyle/>
        <a:p>
          <a:endParaRPr lang="en-US"/>
        </a:p>
      </dgm:t>
    </dgm:pt>
    <dgm:pt modelId="{DF4D2ADE-6F3D-4CF5-B624-DF671229C312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Wealth Creation</a:t>
          </a:r>
          <a:endParaRPr kumimoji="0" lang="en-US" sz="1600" b="0" i="0" u="none" strike="noStrike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27D2C2AF-CFBE-45E3-9AAF-741C4219839E}" type="parTrans" cxnId="{7B7AE75A-F3D0-4DA7-A28A-7FC1F931FCAB}">
      <dgm:prSet/>
      <dgm:spPr/>
      <dgm:t>
        <a:bodyPr/>
        <a:lstStyle/>
        <a:p>
          <a:endParaRPr lang="en-US"/>
        </a:p>
      </dgm:t>
    </dgm:pt>
    <dgm:pt modelId="{CF9DF9C5-EB2E-40AE-87F0-352B3FD1D13D}" type="sibTrans" cxnId="{7B7AE75A-F3D0-4DA7-A28A-7FC1F931FCAB}">
      <dgm:prSet/>
      <dgm:spPr/>
      <dgm:t>
        <a:bodyPr/>
        <a:lstStyle/>
        <a:p>
          <a:endParaRPr lang="en-US"/>
        </a:p>
      </dgm:t>
    </dgm:pt>
    <dgm:pt modelId="{37B7A6DB-A8F0-4A52-A81A-0FCAA7CA0FC8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The Arteries of Commerce</a:t>
          </a:r>
          <a:endParaRPr kumimoji="0" lang="en-US" sz="16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2B3F7993-BED0-48D9-B83A-1AC60252E971}" type="parTrans" cxnId="{4D917CA4-9A7E-4CE9-A000-F6B8C4D3E8BA}">
      <dgm:prSet/>
      <dgm:spPr/>
      <dgm:t>
        <a:bodyPr/>
        <a:lstStyle/>
        <a:p>
          <a:endParaRPr lang="en-US"/>
        </a:p>
      </dgm:t>
    </dgm:pt>
    <dgm:pt modelId="{5CAD5FD9-9841-4005-8713-A8B667D6357B}" type="sibTrans" cxnId="{4D917CA4-9A7E-4CE9-A000-F6B8C4D3E8BA}">
      <dgm:prSet/>
      <dgm:spPr/>
      <dgm:t>
        <a:bodyPr/>
        <a:lstStyle/>
        <a:p>
          <a:endParaRPr lang="en-US"/>
        </a:p>
      </dgm:t>
    </dgm:pt>
    <dgm:pt modelId="{9AB99155-A3AE-4F0D-B94C-EEDF11EB9C04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Environmental Sensitivity</a:t>
          </a:r>
          <a:endParaRPr kumimoji="0" lang="en-US" sz="16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47AA915D-8618-4368-9543-5AD686F814B7}" type="parTrans" cxnId="{B2261F7F-0A68-44D9-91D2-EBF054AF2886}">
      <dgm:prSet/>
      <dgm:spPr/>
      <dgm:t>
        <a:bodyPr/>
        <a:lstStyle/>
        <a:p>
          <a:endParaRPr lang="en-US"/>
        </a:p>
      </dgm:t>
    </dgm:pt>
    <dgm:pt modelId="{38720B0C-FF2C-444F-A6D3-72D7765A87E2}" type="sibTrans" cxnId="{B2261F7F-0A68-44D9-91D2-EBF054AF2886}">
      <dgm:prSet/>
      <dgm:spPr/>
      <dgm:t>
        <a:bodyPr/>
        <a:lstStyle/>
        <a:p>
          <a:endParaRPr lang="en-US"/>
        </a:p>
      </dgm:t>
    </dgm:pt>
    <dgm:pt modelId="{0ECA4053-C1A0-4E47-A484-5EAEAD32743F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Human Development</a:t>
          </a:r>
          <a:endParaRPr kumimoji="0" lang="en-US" sz="16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C662FBD9-3DD1-4752-8A7F-116A70F995CB}" type="parTrans" cxnId="{8154C0AC-1E14-4404-85EC-15D266E60B96}">
      <dgm:prSet/>
      <dgm:spPr/>
      <dgm:t>
        <a:bodyPr/>
        <a:lstStyle/>
        <a:p>
          <a:endParaRPr lang="en-US"/>
        </a:p>
      </dgm:t>
    </dgm:pt>
    <dgm:pt modelId="{6BB83C26-71E8-4AB2-B504-E30BB341B0C9}" type="sibTrans" cxnId="{8154C0AC-1E14-4404-85EC-15D266E60B96}">
      <dgm:prSet/>
      <dgm:spPr/>
      <dgm:t>
        <a:bodyPr/>
        <a:lstStyle/>
        <a:p>
          <a:endParaRPr lang="en-US"/>
        </a:p>
      </dgm:t>
    </dgm:pt>
    <dgm:pt modelId="{67CE49C4-8919-4C8B-8B36-6685D022688B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Poverty and Inequality</a:t>
          </a:r>
          <a:endParaRPr kumimoji="0" lang="en-US" sz="16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7E32B50B-6CF8-49E6-800E-10C6B1B5099C}" type="parTrans" cxnId="{6AB93F21-0EEE-4FFC-A117-3B130498B3B1}">
      <dgm:prSet/>
      <dgm:spPr/>
      <dgm:t>
        <a:bodyPr/>
        <a:lstStyle/>
        <a:p>
          <a:endParaRPr lang="en-US"/>
        </a:p>
      </dgm:t>
    </dgm:pt>
    <dgm:pt modelId="{071A4477-8F0D-4BA2-9503-BA358074A9BC}" type="sibTrans" cxnId="{6AB93F21-0EEE-4FFC-A117-3B130498B3B1}">
      <dgm:prSet/>
      <dgm:spPr/>
      <dgm:t>
        <a:bodyPr/>
        <a:lstStyle/>
        <a:p>
          <a:endParaRPr lang="en-US"/>
        </a:p>
      </dgm:t>
    </dgm:pt>
    <dgm:pt modelId="{56FFE594-E4BE-444E-915A-3C4F4FBD2DE3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Health</a:t>
          </a:r>
          <a:endParaRPr kumimoji="0" lang="en-US" sz="1600" b="0" i="0" u="none" strike="noStrike" cap="none" normalizeH="0" baseline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9483F1B1-F1B9-498A-82DE-F715D9013F2B}" type="parTrans" cxnId="{561E7A8E-8580-405B-907D-6D9CF81B26CB}">
      <dgm:prSet/>
      <dgm:spPr/>
      <dgm:t>
        <a:bodyPr/>
        <a:lstStyle/>
        <a:p>
          <a:endParaRPr lang="en-US"/>
        </a:p>
      </dgm:t>
    </dgm:pt>
    <dgm:pt modelId="{325472B6-F4A7-469B-8CF4-4B380CBDE468}" type="sibTrans" cxnId="{561E7A8E-8580-405B-907D-6D9CF81B26CB}">
      <dgm:prSet/>
      <dgm:spPr/>
      <dgm:t>
        <a:bodyPr/>
        <a:lstStyle/>
        <a:p>
          <a:endParaRPr lang="en-US"/>
        </a:p>
      </dgm:t>
    </dgm:pt>
    <dgm:pt modelId="{6B4A4D7D-222E-47A7-830D-EFDCD1D6B5BD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Education</a:t>
          </a:r>
          <a:endParaRPr kumimoji="0" lang="en-US" sz="16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8C47C8FE-1C78-453C-BCB0-437CD6023112}" type="parTrans" cxnId="{66F2A885-6DB4-4109-BAD1-AD3ABC585A46}">
      <dgm:prSet/>
      <dgm:spPr/>
      <dgm:t>
        <a:bodyPr/>
        <a:lstStyle/>
        <a:p>
          <a:endParaRPr lang="en-US"/>
        </a:p>
      </dgm:t>
    </dgm:pt>
    <dgm:pt modelId="{9E671B63-2356-4EDC-A593-29906E05147F}" type="sibTrans" cxnId="{66F2A885-6DB4-4109-BAD1-AD3ABC585A46}">
      <dgm:prSet/>
      <dgm:spPr/>
      <dgm:t>
        <a:bodyPr/>
        <a:lstStyle/>
        <a:p>
          <a:endParaRPr lang="en-US"/>
        </a:p>
      </dgm:t>
    </dgm:pt>
    <dgm:pt modelId="{E1C21D9F-6F60-4139-A59F-F7DE1F0305CE}" type="pres">
      <dgm:prSet presAssocID="{AB044B79-CE20-4A3B-A919-F2B9E49C0AE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035BF90-66F4-4C6E-A011-5AD45C3D62FA}" type="pres">
      <dgm:prSet presAssocID="{8FA36168-6AC3-477A-B115-8BAC99CBDAB5}" presName="hierRoot1" presStyleCnt="0">
        <dgm:presLayoutVars>
          <dgm:hierBranch/>
        </dgm:presLayoutVars>
      </dgm:prSet>
      <dgm:spPr/>
    </dgm:pt>
    <dgm:pt modelId="{1AA0C2DB-AC6F-4A05-90C1-B42E8D8CE126}" type="pres">
      <dgm:prSet presAssocID="{8FA36168-6AC3-477A-B115-8BAC99CBDAB5}" presName="rootComposite1" presStyleCnt="0"/>
      <dgm:spPr/>
    </dgm:pt>
    <dgm:pt modelId="{6383B835-8352-4F97-9A05-4843FA185494}" type="pres">
      <dgm:prSet presAssocID="{8FA36168-6AC3-477A-B115-8BAC99CBDAB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BFD9C3-C365-4580-9843-7CE7B2FB1BA8}" type="pres">
      <dgm:prSet presAssocID="{8FA36168-6AC3-477A-B115-8BAC99CBDAB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4302CE8-D65F-4F7E-80D1-A303E0CCD910}" type="pres">
      <dgm:prSet presAssocID="{8FA36168-6AC3-477A-B115-8BAC99CBDAB5}" presName="hierChild2" presStyleCnt="0"/>
      <dgm:spPr/>
    </dgm:pt>
    <dgm:pt modelId="{4C77B257-B613-45E5-A247-4503E6A691DC}" type="pres">
      <dgm:prSet presAssocID="{D9AFC325-B975-4D8D-976E-C9DF5D59B42C}" presName="Name35" presStyleLbl="parChTrans1D2" presStyleIdx="0" presStyleCnt="5"/>
      <dgm:spPr/>
      <dgm:t>
        <a:bodyPr/>
        <a:lstStyle/>
        <a:p>
          <a:endParaRPr lang="en-US"/>
        </a:p>
      </dgm:t>
    </dgm:pt>
    <dgm:pt modelId="{77AD1FA7-C000-4FC0-9194-4F6EC0F740B5}" type="pres">
      <dgm:prSet presAssocID="{513F43AF-8EF3-4055-8E5E-3F699FD63EFD}" presName="hierRoot2" presStyleCnt="0">
        <dgm:presLayoutVars>
          <dgm:hierBranch val="r"/>
        </dgm:presLayoutVars>
      </dgm:prSet>
      <dgm:spPr/>
    </dgm:pt>
    <dgm:pt modelId="{F8517651-1100-4C7E-9796-A83803FA82DB}" type="pres">
      <dgm:prSet presAssocID="{513F43AF-8EF3-4055-8E5E-3F699FD63EFD}" presName="rootComposite" presStyleCnt="0"/>
      <dgm:spPr/>
    </dgm:pt>
    <dgm:pt modelId="{BE98452E-1BFF-4AEC-9D49-B4FAE1EB9ECE}" type="pres">
      <dgm:prSet presAssocID="{513F43AF-8EF3-4055-8E5E-3F699FD63EFD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90D9B0-FECA-4968-B96A-06151FBE4BC5}" type="pres">
      <dgm:prSet presAssocID="{513F43AF-8EF3-4055-8E5E-3F699FD63EFD}" presName="rootConnector" presStyleLbl="node2" presStyleIdx="0" presStyleCnt="5"/>
      <dgm:spPr/>
      <dgm:t>
        <a:bodyPr/>
        <a:lstStyle/>
        <a:p>
          <a:endParaRPr lang="en-US"/>
        </a:p>
      </dgm:t>
    </dgm:pt>
    <dgm:pt modelId="{CE72819E-9427-4953-9FE5-412F8C53C6F8}" type="pres">
      <dgm:prSet presAssocID="{513F43AF-8EF3-4055-8E5E-3F699FD63EFD}" presName="hierChild4" presStyleCnt="0"/>
      <dgm:spPr/>
    </dgm:pt>
    <dgm:pt modelId="{31BC0953-952E-40E9-90B7-D152C158CDF0}" type="pres">
      <dgm:prSet presAssocID="{DF85E581-C238-41D6-9795-C43E4BDB2A60}" presName="Name50" presStyleLbl="parChTrans1D3" presStyleIdx="0" presStyleCnt="14"/>
      <dgm:spPr/>
      <dgm:t>
        <a:bodyPr/>
        <a:lstStyle/>
        <a:p>
          <a:endParaRPr lang="en-US"/>
        </a:p>
      </dgm:t>
    </dgm:pt>
    <dgm:pt modelId="{12605AAF-060E-4FE4-8870-8F14A5C643E0}" type="pres">
      <dgm:prSet presAssocID="{6D3AA572-7052-4BF1-AD31-B6183DFE2613}" presName="hierRoot2" presStyleCnt="0">
        <dgm:presLayoutVars>
          <dgm:hierBranch val="r"/>
        </dgm:presLayoutVars>
      </dgm:prSet>
      <dgm:spPr/>
    </dgm:pt>
    <dgm:pt modelId="{5CEC2478-E5AE-4762-AC27-7E0197208862}" type="pres">
      <dgm:prSet presAssocID="{6D3AA572-7052-4BF1-AD31-B6183DFE2613}" presName="rootComposite" presStyleCnt="0"/>
      <dgm:spPr/>
    </dgm:pt>
    <dgm:pt modelId="{52D2E347-84A6-4BCF-B68B-E787F159C205}" type="pres">
      <dgm:prSet presAssocID="{6D3AA572-7052-4BF1-AD31-B6183DFE2613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5FC40F-4348-4CEE-93D1-BFAA130DEFBE}" type="pres">
      <dgm:prSet presAssocID="{6D3AA572-7052-4BF1-AD31-B6183DFE2613}" presName="rootConnector" presStyleLbl="node3" presStyleIdx="0" presStyleCnt="14"/>
      <dgm:spPr/>
      <dgm:t>
        <a:bodyPr/>
        <a:lstStyle/>
        <a:p>
          <a:endParaRPr lang="en-US"/>
        </a:p>
      </dgm:t>
    </dgm:pt>
    <dgm:pt modelId="{B2186E4C-2C42-4D6E-9D65-2EE3C825C0C5}" type="pres">
      <dgm:prSet presAssocID="{6D3AA572-7052-4BF1-AD31-B6183DFE2613}" presName="hierChild4" presStyleCnt="0"/>
      <dgm:spPr/>
    </dgm:pt>
    <dgm:pt modelId="{C6C5CD07-D559-49CA-8FB1-ABFB014251B4}" type="pres">
      <dgm:prSet presAssocID="{6D3AA572-7052-4BF1-AD31-B6183DFE2613}" presName="hierChild5" presStyleCnt="0"/>
      <dgm:spPr/>
    </dgm:pt>
    <dgm:pt modelId="{0CF274F1-1193-4AD6-B233-3D66673F9036}" type="pres">
      <dgm:prSet presAssocID="{18E79CA8-BBDC-4670-9E03-C2CF85BFD7C1}" presName="Name50" presStyleLbl="parChTrans1D3" presStyleIdx="1" presStyleCnt="14"/>
      <dgm:spPr/>
      <dgm:t>
        <a:bodyPr/>
        <a:lstStyle/>
        <a:p>
          <a:endParaRPr lang="en-US"/>
        </a:p>
      </dgm:t>
    </dgm:pt>
    <dgm:pt modelId="{C732FE2E-2F9C-46DA-9C4F-0CE8BF5DDA8A}" type="pres">
      <dgm:prSet presAssocID="{779E3F96-AEB9-4E1A-A719-EA5733D57607}" presName="hierRoot2" presStyleCnt="0">
        <dgm:presLayoutVars>
          <dgm:hierBranch val="r"/>
        </dgm:presLayoutVars>
      </dgm:prSet>
      <dgm:spPr/>
    </dgm:pt>
    <dgm:pt modelId="{81386735-5B4E-44CC-8669-83A03C01F613}" type="pres">
      <dgm:prSet presAssocID="{779E3F96-AEB9-4E1A-A719-EA5733D57607}" presName="rootComposite" presStyleCnt="0"/>
      <dgm:spPr/>
    </dgm:pt>
    <dgm:pt modelId="{797A5CAD-2BDA-4E24-BCC0-1324828C56C6}" type="pres">
      <dgm:prSet presAssocID="{779E3F96-AEB9-4E1A-A719-EA5733D57607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408B97-582D-4A45-924B-3BE04DAB3F66}" type="pres">
      <dgm:prSet presAssocID="{779E3F96-AEB9-4E1A-A719-EA5733D57607}" presName="rootConnector" presStyleLbl="node3" presStyleIdx="1" presStyleCnt="14"/>
      <dgm:spPr/>
      <dgm:t>
        <a:bodyPr/>
        <a:lstStyle/>
        <a:p>
          <a:endParaRPr lang="en-US"/>
        </a:p>
      </dgm:t>
    </dgm:pt>
    <dgm:pt modelId="{960CBC83-0F00-4440-A989-E722BAF0EE85}" type="pres">
      <dgm:prSet presAssocID="{779E3F96-AEB9-4E1A-A719-EA5733D57607}" presName="hierChild4" presStyleCnt="0"/>
      <dgm:spPr/>
    </dgm:pt>
    <dgm:pt modelId="{90C5A1A1-D5D4-442F-AFB6-4344D024BFCA}" type="pres">
      <dgm:prSet presAssocID="{779E3F96-AEB9-4E1A-A719-EA5733D57607}" presName="hierChild5" presStyleCnt="0"/>
      <dgm:spPr/>
    </dgm:pt>
    <dgm:pt modelId="{1ADF0C79-AFFB-4F3F-8DB1-7A95840A79CB}" type="pres">
      <dgm:prSet presAssocID="{513F43AF-8EF3-4055-8E5E-3F699FD63EFD}" presName="hierChild5" presStyleCnt="0"/>
      <dgm:spPr/>
    </dgm:pt>
    <dgm:pt modelId="{83B1EC97-2929-4656-A4AB-73149945B53F}" type="pres">
      <dgm:prSet presAssocID="{CE50CBA4-93CC-48E0-914F-DE126DC61D44}" presName="Name35" presStyleLbl="parChTrans1D2" presStyleIdx="1" presStyleCnt="5"/>
      <dgm:spPr/>
      <dgm:t>
        <a:bodyPr/>
        <a:lstStyle/>
        <a:p>
          <a:endParaRPr lang="en-US"/>
        </a:p>
      </dgm:t>
    </dgm:pt>
    <dgm:pt modelId="{0537AEDD-F09C-4070-841C-73E6436E75B7}" type="pres">
      <dgm:prSet presAssocID="{ACCAAFC9-F70B-45A3-94BA-C781E9F6B745}" presName="hierRoot2" presStyleCnt="0">
        <dgm:presLayoutVars>
          <dgm:hierBranch val="r"/>
        </dgm:presLayoutVars>
      </dgm:prSet>
      <dgm:spPr/>
    </dgm:pt>
    <dgm:pt modelId="{220B5D31-DAF4-4CB1-9CF0-FF7322A2DCE7}" type="pres">
      <dgm:prSet presAssocID="{ACCAAFC9-F70B-45A3-94BA-C781E9F6B745}" presName="rootComposite" presStyleCnt="0"/>
      <dgm:spPr/>
    </dgm:pt>
    <dgm:pt modelId="{6E27D91B-6188-4D75-8EE3-66DEA474E5BF}" type="pres">
      <dgm:prSet presAssocID="{ACCAAFC9-F70B-45A3-94BA-C781E9F6B745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14F843-2B5C-4BF0-AE1C-F93380AC17EB}" type="pres">
      <dgm:prSet presAssocID="{ACCAAFC9-F70B-45A3-94BA-C781E9F6B745}" presName="rootConnector" presStyleLbl="node2" presStyleIdx="1" presStyleCnt="5"/>
      <dgm:spPr/>
      <dgm:t>
        <a:bodyPr/>
        <a:lstStyle/>
        <a:p>
          <a:endParaRPr lang="en-US"/>
        </a:p>
      </dgm:t>
    </dgm:pt>
    <dgm:pt modelId="{3E0B5E21-EFE4-491C-AC4B-7B7B2AE0FCD7}" type="pres">
      <dgm:prSet presAssocID="{ACCAAFC9-F70B-45A3-94BA-C781E9F6B745}" presName="hierChild4" presStyleCnt="0"/>
      <dgm:spPr/>
    </dgm:pt>
    <dgm:pt modelId="{C505C1C1-6C33-417D-B0F7-06368EC56822}" type="pres">
      <dgm:prSet presAssocID="{E9C5CF4A-B065-4575-B037-E60925865418}" presName="Name50" presStyleLbl="parChTrans1D3" presStyleIdx="2" presStyleCnt="14"/>
      <dgm:spPr/>
      <dgm:t>
        <a:bodyPr/>
        <a:lstStyle/>
        <a:p>
          <a:endParaRPr lang="en-US"/>
        </a:p>
      </dgm:t>
    </dgm:pt>
    <dgm:pt modelId="{BCD1C12E-7EDF-434E-ACE9-5E0C4BBAAB0F}" type="pres">
      <dgm:prSet presAssocID="{4905468F-D7A2-4C86-A8D4-1EFAA448C798}" presName="hierRoot2" presStyleCnt="0">
        <dgm:presLayoutVars>
          <dgm:hierBranch val="r"/>
        </dgm:presLayoutVars>
      </dgm:prSet>
      <dgm:spPr/>
    </dgm:pt>
    <dgm:pt modelId="{DA748EF3-4784-4B02-B6B8-3E13E4204D89}" type="pres">
      <dgm:prSet presAssocID="{4905468F-D7A2-4C86-A8D4-1EFAA448C798}" presName="rootComposite" presStyleCnt="0"/>
      <dgm:spPr/>
    </dgm:pt>
    <dgm:pt modelId="{283211CC-728B-4900-868C-5547D7DBAD1A}" type="pres">
      <dgm:prSet presAssocID="{4905468F-D7A2-4C86-A8D4-1EFAA448C798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77785F-3851-4CB4-B662-5829D11E015C}" type="pres">
      <dgm:prSet presAssocID="{4905468F-D7A2-4C86-A8D4-1EFAA448C798}" presName="rootConnector" presStyleLbl="node3" presStyleIdx="2" presStyleCnt="14"/>
      <dgm:spPr/>
      <dgm:t>
        <a:bodyPr/>
        <a:lstStyle/>
        <a:p>
          <a:endParaRPr lang="en-US"/>
        </a:p>
      </dgm:t>
    </dgm:pt>
    <dgm:pt modelId="{F0868987-23DE-4C84-B352-75441EE9E5A9}" type="pres">
      <dgm:prSet presAssocID="{4905468F-D7A2-4C86-A8D4-1EFAA448C798}" presName="hierChild4" presStyleCnt="0"/>
      <dgm:spPr/>
    </dgm:pt>
    <dgm:pt modelId="{6F9E80DD-0A88-42C6-81E2-92E25037AC8A}" type="pres">
      <dgm:prSet presAssocID="{4905468F-D7A2-4C86-A8D4-1EFAA448C798}" presName="hierChild5" presStyleCnt="0"/>
      <dgm:spPr/>
    </dgm:pt>
    <dgm:pt modelId="{ACAD22B8-1F55-4BE1-982F-F066F4683199}" type="pres">
      <dgm:prSet presAssocID="{AF0AAEE7-A768-4BC2-93AE-7E3FCB8CA283}" presName="Name50" presStyleLbl="parChTrans1D3" presStyleIdx="3" presStyleCnt="14"/>
      <dgm:spPr/>
      <dgm:t>
        <a:bodyPr/>
        <a:lstStyle/>
        <a:p>
          <a:endParaRPr lang="en-US"/>
        </a:p>
      </dgm:t>
    </dgm:pt>
    <dgm:pt modelId="{184E00F3-91FE-4684-9A2D-26959A833491}" type="pres">
      <dgm:prSet presAssocID="{80ADC3FB-FFCD-441F-853F-DADE69BBEDB6}" presName="hierRoot2" presStyleCnt="0">
        <dgm:presLayoutVars>
          <dgm:hierBranch val="r"/>
        </dgm:presLayoutVars>
      </dgm:prSet>
      <dgm:spPr/>
    </dgm:pt>
    <dgm:pt modelId="{AF75E9BB-950B-4421-8836-DFA0E0E0CE2B}" type="pres">
      <dgm:prSet presAssocID="{80ADC3FB-FFCD-441F-853F-DADE69BBEDB6}" presName="rootComposite" presStyleCnt="0"/>
      <dgm:spPr/>
    </dgm:pt>
    <dgm:pt modelId="{1D7A2CF0-778C-4C31-848D-9310136ACD16}" type="pres">
      <dgm:prSet presAssocID="{80ADC3FB-FFCD-441F-853F-DADE69BBEDB6}" presName="rootText" presStyleLbl="node3" presStyleIdx="3" presStyleCnt="14" custScaleY="1590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DA570B-6688-4CE7-B861-38F4CF384ADF}" type="pres">
      <dgm:prSet presAssocID="{80ADC3FB-FFCD-441F-853F-DADE69BBEDB6}" presName="rootConnector" presStyleLbl="node3" presStyleIdx="3" presStyleCnt="14"/>
      <dgm:spPr/>
      <dgm:t>
        <a:bodyPr/>
        <a:lstStyle/>
        <a:p>
          <a:endParaRPr lang="en-US"/>
        </a:p>
      </dgm:t>
    </dgm:pt>
    <dgm:pt modelId="{03815BB4-FBEA-40DA-848F-ECC917A286A1}" type="pres">
      <dgm:prSet presAssocID="{80ADC3FB-FFCD-441F-853F-DADE69BBEDB6}" presName="hierChild4" presStyleCnt="0"/>
      <dgm:spPr/>
    </dgm:pt>
    <dgm:pt modelId="{7036E29C-4E44-4735-86AF-6FFB12EE1310}" type="pres">
      <dgm:prSet presAssocID="{80ADC3FB-FFCD-441F-853F-DADE69BBEDB6}" presName="hierChild5" presStyleCnt="0"/>
      <dgm:spPr/>
    </dgm:pt>
    <dgm:pt modelId="{D7486A07-36C8-4D7B-88E9-5BCFDBC26871}" type="pres">
      <dgm:prSet presAssocID="{BFF2D9DA-9AFB-416A-89BE-B4A5139E4897}" presName="Name50" presStyleLbl="parChTrans1D3" presStyleIdx="4" presStyleCnt="14"/>
      <dgm:spPr/>
      <dgm:t>
        <a:bodyPr/>
        <a:lstStyle/>
        <a:p>
          <a:endParaRPr lang="en-US"/>
        </a:p>
      </dgm:t>
    </dgm:pt>
    <dgm:pt modelId="{E4796706-A25B-4201-8DB0-FF90E5B13549}" type="pres">
      <dgm:prSet presAssocID="{5F351A47-5230-4DC6-9AB0-DC14AC1810E6}" presName="hierRoot2" presStyleCnt="0">
        <dgm:presLayoutVars>
          <dgm:hierBranch val="r"/>
        </dgm:presLayoutVars>
      </dgm:prSet>
      <dgm:spPr/>
    </dgm:pt>
    <dgm:pt modelId="{9CD3399F-95D1-4A6D-A413-9C0CCBC07EB0}" type="pres">
      <dgm:prSet presAssocID="{5F351A47-5230-4DC6-9AB0-DC14AC1810E6}" presName="rootComposite" presStyleCnt="0"/>
      <dgm:spPr/>
    </dgm:pt>
    <dgm:pt modelId="{6C98C7E3-BCF6-4A82-8CAC-C3664F5B401B}" type="pres">
      <dgm:prSet presAssocID="{5F351A47-5230-4DC6-9AB0-DC14AC1810E6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CC2CBD-99DB-4C27-89A2-BE83C2FA1DEE}" type="pres">
      <dgm:prSet presAssocID="{5F351A47-5230-4DC6-9AB0-DC14AC1810E6}" presName="rootConnector" presStyleLbl="node3" presStyleIdx="4" presStyleCnt="14"/>
      <dgm:spPr/>
      <dgm:t>
        <a:bodyPr/>
        <a:lstStyle/>
        <a:p>
          <a:endParaRPr lang="en-US"/>
        </a:p>
      </dgm:t>
    </dgm:pt>
    <dgm:pt modelId="{F9CB4854-1592-4803-85D9-14B23FFC857F}" type="pres">
      <dgm:prSet presAssocID="{5F351A47-5230-4DC6-9AB0-DC14AC1810E6}" presName="hierChild4" presStyleCnt="0"/>
      <dgm:spPr/>
    </dgm:pt>
    <dgm:pt modelId="{ED74458B-5C2F-430B-BCAF-381E56D21BE6}" type="pres">
      <dgm:prSet presAssocID="{5F351A47-5230-4DC6-9AB0-DC14AC1810E6}" presName="hierChild5" presStyleCnt="0"/>
      <dgm:spPr/>
    </dgm:pt>
    <dgm:pt modelId="{10DCD579-76A7-43D0-86E5-E06B528A595B}" type="pres">
      <dgm:prSet presAssocID="{ACCAAFC9-F70B-45A3-94BA-C781E9F6B745}" presName="hierChild5" presStyleCnt="0"/>
      <dgm:spPr/>
    </dgm:pt>
    <dgm:pt modelId="{CFA97D66-DDAE-4A5B-88EE-3B7C54A27799}" type="pres">
      <dgm:prSet presAssocID="{D82D723E-A938-4C8D-A21C-7EE8CD21A4E8}" presName="Name35" presStyleLbl="parChTrans1D2" presStyleIdx="2" presStyleCnt="5"/>
      <dgm:spPr/>
      <dgm:t>
        <a:bodyPr/>
        <a:lstStyle/>
        <a:p>
          <a:endParaRPr lang="en-US"/>
        </a:p>
      </dgm:t>
    </dgm:pt>
    <dgm:pt modelId="{44190F84-5EEB-411B-A10D-499EE7C77A53}" type="pres">
      <dgm:prSet presAssocID="{B7F90130-C2E0-4217-A2FA-006266E68476}" presName="hierRoot2" presStyleCnt="0">
        <dgm:presLayoutVars>
          <dgm:hierBranch val="r"/>
        </dgm:presLayoutVars>
      </dgm:prSet>
      <dgm:spPr/>
    </dgm:pt>
    <dgm:pt modelId="{38F8C310-AA9D-4AE0-9368-786243B7DD1C}" type="pres">
      <dgm:prSet presAssocID="{B7F90130-C2E0-4217-A2FA-006266E68476}" presName="rootComposite" presStyleCnt="0"/>
      <dgm:spPr/>
    </dgm:pt>
    <dgm:pt modelId="{A9B116D6-D694-4FC0-8A08-AACCC1FF9F0E}" type="pres">
      <dgm:prSet presAssocID="{B7F90130-C2E0-4217-A2FA-006266E68476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098B2D-0961-4F76-B353-430BCC4C23A7}" type="pres">
      <dgm:prSet presAssocID="{B7F90130-C2E0-4217-A2FA-006266E68476}" presName="rootConnector" presStyleLbl="node2" presStyleIdx="2" presStyleCnt="5"/>
      <dgm:spPr/>
      <dgm:t>
        <a:bodyPr/>
        <a:lstStyle/>
        <a:p>
          <a:endParaRPr lang="en-US"/>
        </a:p>
      </dgm:t>
    </dgm:pt>
    <dgm:pt modelId="{2C8D0AC1-E3A5-4834-9512-1C6FEB57C214}" type="pres">
      <dgm:prSet presAssocID="{B7F90130-C2E0-4217-A2FA-006266E68476}" presName="hierChild4" presStyleCnt="0"/>
      <dgm:spPr/>
    </dgm:pt>
    <dgm:pt modelId="{FBA1895B-352B-4D7B-8235-559B5391DE9A}" type="pres">
      <dgm:prSet presAssocID="{C3FB14F4-92BB-4860-B591-CC6F72DDE688}" presName="Name50" presStyleLbl="parChTrans1D3" presStyleIdx="5" presStyleCnt="14"/>
      <dgm:spPr/>
      <dgm:t>
        <a:bodyPr/>
        <a:lstStyle/>
        <a:p>
          <a:endParaRPr lang="en-US"/>
        </a:p>
      </dgm:t>
    </dgm:pt>
    <dgm:pt modelId="{35CEF21B-B2EA-4D6B-B2F0-C8061AD6197B}" type="pres">
      <dgm:prSet presAssocID="{4589D7AE-9E93-4AC4-B9A3-9ACA73887D72}" presName="hierRoot2" presStyleCnt="0">
        <dgm:presLayoutVars>
          <dgm:hierBranch val="r"/>
        </dgm:presLayoutVars>
      </dgm:prSet>
      <dgm:spPr/>
    </dgm:pt>
    <dgm:pt modelId="{3669400F-8E51-4FE3-AC95-12EF7B6CFE10}" type="pres">
      <dgm:prSet presAssocID="{4589D7AE-9E93-4AC4-B9A3-9ACA73887D72}" presName="rootComposite" presStyleCnt="0"/>
      <dgm:spPr/>
    </dgm:pt>
    <dgm:pt modelId="{59DB2C17-40FE-4B8C-BBFF-A61DB02D16F8}" type="pres">
      <dgm:prSet presAssocID="{4589D7AE-9E93-4AC4-B9A3-9ACA73887D72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13C277-FBB9-49CB-8847-E211A0A50BAC}" type="pres">
      <dgm:prSet presAssocID="{4589D7AE-9E93-4AC4-B9A3-9ACA73887D72}" presName="rootConnector" presStyleLbl="node3" presStyleIdx="5" presStyleCnt="14"/>
      <dgm:spPr/>
      <dgm:t>
        <a:bodyPr/>
        <a:lstStyle/>
        <a:p>
          <a:endParaRPr lang="en-US"/>
        </a:p>
      </dgm:t>
    </dgm:pt>
    <dgm:pt modelId="{C0D936BF-1ACD-407D-A314-924C99D537E5}" type="pres">
      <dgm:prSet presAssocID="{4589D7AE-9E93-4AC4-B9A3-9ACA73887D72}" presName="hierChild4" presStyleCnt="0"/>
      <dgm:spPr/>
    </dgm:pt>
    <dgm:pt modelId="{0F9C6C46-E86C-4A27-8BFD-AB36CEC7D1D0}" type="pres">
      <dgm:prSet presAssocID="{4589D7AE-9E93-4AC4-B9A3-9ACA73887D72}" presName="hierChild5" presStyleCnt="0"/>
      <dgm:spPr/>
    </dgm:pt>
    <dgm:pt modelId="{2D6A1580-CDEA-4F41-958A-4483D234A1E0}" type="pres">
      <dgm:prSet presAssocID="{E1340779-E383-484F-814E-9AC759274627}" presName="Name50" presStyleLbl="parChTrans1D3" presStyleIdx="6" presStyleCnt="14"/>
      <dgm:spPr/>
      <dgm:t>
        <a:bodyPr/>
        <a:lstStyle/>
        <a:p>
          <a:endParaRPr lang="en-US"/>
        </a:p>
      </dgm:t>
    </dgm:pt>
    <dgm:pt modelId="{34E3BF0E-61EF-4E1D-A9FD-446B75D40DC9}" type="pres">
      <dgm:prSet presAssocID="{9915C8BA-70FD-44E4-BD5E-6A8AEFAC3F9F}" presName="hierRoot2" presStyleCnt="0">
        <dgm:presLayoutVars>
          <dgm:hierBranch val="r"/>
        </dgm:presLayoutVars>
      </dgm:prSet>
      <dgm:spPr/>
    </dgm:pt>
    <dgm:pt modelId="{220B2164-5C84-472A-B0D5-744836901A61}" type="pres">
      <dgm:prSet presAssocID="{9915C8BA-70FD-44E4-BD5E-6A8AEFAC3F9F}" presName="rootComposite" presStyleCnt="0"/>
      <dgm:spPr/>
    </dgm:pt>
    <dgm:pt modelId="{5560F14E-C5D1-4F3A-8A1D-8DAF0C679D95}" type="pres">
      <dgm:prSet presAssocID="{9915C8BA-70FD-44E4-BD5E-6A8AEFAC3F9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2799B0-F760-4EBA-A286-E2C9BC70E42C}" type="pres">
      <dgm:prSet presAssocID="{9915C8BA-70FD-44E4-BD5E-6A8AEFAC3F9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5B68B4AC-FB20-4749-B731-14D97EA315A4}" type="pres">
      <dgm:prSet presAssocID="{9915C8BA-70FD-44E4-BD5E-6A8AEFAC3F9F}" presName="hierChild4" presStyleCnt="0"/>
      <dgm:spPr/>
    </dgm:pt>
    <dgm:pt modelId="{3EB3146A-41B2-4479-B013-D63C8410331C}" type="pres">
      <dgm:prSet presAssocID="{9915C8BA-70FD-44E4-BD5E-6A8AEFAC3F9F}" presName="hierChild5" presStyleCnt="0"/>
      <dgm:spPr/>
    </dgm:pt>
    <dgm:pt modelId="{B522215D-BBB4-4912-B86D-215C7BB7BFEF}" type="pres">
      <dgm:prSet presAssocID="{AE3AF519-15DF-4733-B4A8-D7D1BFE6B723}" presName="Name50" presStyleLbl="parChTrans1D3" presStyleIdx="7" presStyleCnt="14"/>
      <dgm:spPr/>
      <dgm:t>
        <a:bodyPr/>
        <a:lstStyle/>
        <a:p>
          <a:endParaRPr lang="en-US"/>
        </a:p>
      </dgm:t>
    </dgm:pt>
    <dgm:pt modelId="{A63D9282-E2E2-4105-909D-FB63B729BDC2}" type="pres">
      <dgm:prSet presAssocID="{EF6657D4-0FF0-4BA6-B15A-9E9DF35C145B}" presName="hierRoot2" presStyleCnt="0">
        <dgm:presLayoutVars>
          <dgm:hierBranch val="r"/>
        </dgm:presLayoutVars>
      </dgm:prSet>
      <dgm:spPr/>
    </dgm:pt>
    <dgm:pt modelId="{DBCB7E82-C974-483E-AF5F-4B90A24B696A}" type="pres">
      <dgm:prSet presAssocID="{EF6657D4-0FF0-4BA6-B15A-9E9DF35C145B}" presName="rootComposite" presStyleCnt="0"/>
      <dgm:spPr/>
    </dgm:pt>
    <dgm:pt modelId="{7E3A8406-42AD-4732-87F4-183203A0A9DB}" type="pres">
      <dgm:prSet presAssocID="{EF6657D4-0FF0-4BA6-B15A-9E9DF35C145B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898293-B0DD-4E8C-911C-201FBBE3B924}" type="pres">
      <dgm:prSet presAssocID="{EF6657D4-0FF0-4BA6-B15A-9E9DF35C145B}" presName="rootConnector" presStyleLbl="node3" presStyleIdx="7" presStyleCnt="14"/>
      <dgm:spPr/>
      <dgm:t>
        <a:bodyPr/>
        <a:lstStyle/>
        <a:p>
          <a:endParaRPr lang="en-US"/>
        </a:p>
      </dgm:t>
    </dgm:pt>
    <dgm:pt modelId="{AF798285-91FC-4433-B965-B97AC0181744}" type="pres">
      <dgm:prSet presAssocID="{EF6657D4-0FF0-4BA6-B15A-9E9DF35C145B}" presName="hierChild4" presStyleCnt="0"/>
      <dgm:spPr/>
    </dgm:pt>
    <dgm:pt modelId="{FC4DFB5E-8FDF-4346-980D-EA0CA25E6CCB}" type="pres">
      <dgm:prSet presAssocID="{EF6657D4-0FF0-4BA6-B15A-9E9DF35C145B}" presName="hierChild5" presStyleCnt="0"/>
      <dgm:spPr/>
    </dgm:pt>
    <dgm:pt modelId="{CAB033CB-3D1B-4A3E-B312-7DFA1E8E182D}" type="pres">
      <dgm:prSet presAssocID="{B7F90130-C2E0-4217-A2FA-006266E68476}" presName="hierChild5" presStyleCnt="0"/>
      <dgm:spPr/>
    </dgm:pt>
    <dgm:pt modelId="{40198A78-6727-43F8-AD9E-5601AE79B69F}" type="pres">
      <dgm:prSet presAssocID="{5819B3B8-3895-485B-9611-0458B317BB37}" presName="Name35" presStyleLbl="parChTrans1D2" presStyleIdx="3" presStyleCnt="5"/>
      <dgm:spPr/>
      <dgm:t>
        <a:bodyPr/>
        <a:lstStyle/>
        <a:p>
          <a:endParaRPr lang="en-US"/>
        </a:p>
      </dgm:t>
    </dgm:pt>
    <dgm:pt modelId="{C056FA65-4475-43D9-9D15-D714CDDB4C31}" type="pres">
      <dgm:prSet presAssocID="{4BC6799C-2034-409F-A839-FC838C2DB1FB}" presName="hierRoot2" presStyleCnt="0">
        <dgm:presLayoutVars>
          <dgm:hierBranch val="r"/>
        </dgm:presLayoutVars>
      </dgm:prSet>
      <dgm:spPr/>
    </dgm:pt>
    <dgm:pt modelId="{CEA49A29-9F81-49F0-9B5B-5F5CD96EE054}" type="pres">
      <dgm:prSet presAssocID="{4BC6799C-2034-409F-A839-FC838C2DB1FB}" presName="rootComposite" presStyleCnt="0"/>
      <dgm:spPr/>
    </dgm:pt>
    <dgm:pt modelId="{4446E88D-B394-4B60-A1F8-564238927AF6}" type="pres">
      <dgm:prSet presAssocID="{4BC6799C-2034-409F-A839-FC838C2DB1FB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870ADE-382D-4308-B75B-AE11C1A2ED76}" type="pres">
      <dgm:prSet presAssocID="{4BC6799C-2034-409F-A839-FC838C2DB1FB}" presName="rootConnector" presStyleLbl="node2" presStyleIdx="3" presStyleCnt="5"/>
      <dgm:spPr/>
      <dgm:t>
        <a:bodyPr/>
        <a:lstStyle/>
        <a:p>
          <a:endParaRPr lang="en-US"/>
        </a:p>
      </dgm:t>
    </dgm:pt>
    <dgm:pt modelId="{42D7F3D7-EAAB-4663-8CBE-4456C194C79A}" type="pres">
      <dgm:prSet presAssocID="{4BC6799C-2034-409F-A839-FC838C2DB1FB}" presName="hierChild4" presStyleCnt="0"/>
      <dgm:spPr/>
    </dgm:pt>
    <dgm:pt modelId="{EA3B9279-2F6D-4BF3-990D-AD935C0A3ECB}" type="pres">
      <dgm:prSet presAssocID="{27D2C2AF-CFBE-45E3-9AAF-741C4219839E}" presName="Name50" presStyleLbl="parChTrans1D3" presStyleIdx="8" presStyleCnt="14"/>
      <dgm:spPr/>
      <dgm:t>
        <a:bodyPr/>
        <a:lstStyle/>
        <a:p>
          <a:endParaRPr lang="en-US"/>
        </a:p>
      </dgm:t>
    </dgm:pt>
    <dgm:pt modelId="{0FC75F2B-46E3-4B95-990E-D03C25086569}" type="pres">
      <dgm:prSet presAssocID="{DF4D2ADE-6F3D-4CF5-B624-DF671229C312}" presName="hierRoot2" presStyleCnt="0">
        <dgm:presLayoutVars>
          <dgm:hierBranch val="r"/>
        </dgm:presLayoutVars>
      </dgm:prSet>
      <dgm:spPr/>
    </dgm:pt>
    <dgm:pt modelId="{49FED62E-9540-4799-AF27-89E45D6DC539}" type="pres">
      <dgm:prSet presAssocID="{DF4D2ADE-6F3D-4CF5-B624-DF671229C312}" presName="rootComposite" presStyleCnt="0"/>
      <dgm:spPr/>
    </dgm:pt>
    <dgm:pt modelId="{0FFEEFD6-81AE-40BB-B232-6F27E0FD2D49}" type="pres">
      <dgm:prSet presAssocID="{DF4D2ADE-6F3D-4CF5-B624-DF671229C312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3BDAEA-94E1-4D5F-9682-BC3080CCFBAB}" type="pres">
      <dgm:prSet presAssocID="{DF4D2ADE-6F3D-4CF5-B624-DF671229C312}" presName="rootConnector" presStyleLbl="node3" presStyleIdx="8" presStyleCnt="14"/>
      <dgm:spPr/>
      <dgm:t>
        <a:bodyPr/>
        <a:lstStyle/>
        <a:p>
          <a:endParaRPr lang="en-US"/>
        </a:p>
      </dgm:t>
    </dgm:pt>
    <dgm:pt modelId="{74DC579C-2D30-4B14-BF15-5EF49980900E}" type="pres">
      <dgm:prSet presAssocID="{DF4D2ADE-6F3D-4CF5-B624-DF671229C312}" presName="hierChild4" presStyleCnt="0"/>
      <dgm:spPr/>
    </dgm:pt>
    <dgm:pt modelId="{007ED6D8-BA7A-4FDB-BC93-F02D642446A0}" type="pres">
      <dgm:prSet presAssocID="{DF4D2ADE-6F3D-4CF5-B624-DF671229C312}" presName="hierChild5" presStyleCnt="0"/>
      <dgm:spPr/>
    </dgm:pt>
    <dgm:pt modelId="{E9F42830-9130-4849-A263-5F12303F95A4}" type="pres">
      <dgm:prSet presAssocID="{2B3F7993-BED0-48D9-B83A-1AC60252E971}" presName="Name50" presStyleLbl="parChTrans1D3" presStyleIdx="9" presStyleCnt="14"/>
      <dgm:spPr/>
      <dgm:t>
        <a:bodyPr/>
        <a:lstStyle/>
        <a:p>
          <a:endParaRPr lang="en-US"/>
        </a:p>
      </dgm:t>
    </dgm:pt>
    <dgm:pt modelId="{619B590E-012F-4CA4-A5C0-A21CFB69D66C}" type="pres">
      <dgm:prSet presAssocID="{37B7A6DB-A8F0-4A52-A81A-0FCAA7CA0FC8}" presName="hierRoot2" presStyleCnt="0">
        <dgm:presLayoutVars>
          <dgm:hierBranch val="r"/>
        </dgm:presLayoutVars>
      </dgm:prSet>
      <dgm:spPr/>
    </dgm:pt>
    <dgm:pt modelId="{16D9F297-ADFE-43AF-9B03-571F3FC9A62D}" type="pres">
      <dgm:prSet presAssocID="{37B7A6DB-A8F0-4A52-A81A-0FCAA7CA0FC8}" presName="rootComposite" presStyleCnt="0"/>
      <dgm:spPr/>
    </dgm:pt>
    <dgm:pt modelId="{8664809B-D8DC-421D-8D5B-7ABADACCCB11}" type="pres">
      <dgm:prSet presAssocID="{37B7A6DB-A8F0-4A52-A81A-0FCAA7CA0FC8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FD35BF-4A6D-4B50-80C7-786A6A781A9D}" type="pres">
      <dgm:prSet presAssocID="{37B7A6DB-A8F0-4A52-A81A-0FCAA7CA0FC8}" presName="rootConnector" presStyleLbl="node3" presStyleIdx="9" presStyleCnt="14"/>
      <dgm:spPr/>
      <dgm:t>
        <a:bodyPr/>
        <a:lstStyle/>
        <a:p>
          <a:endParaRPr lang="en-US"/>
        </a:p>
      </dgm:t>
    </dgm:pt>
    <dgm:pt modelId="{24CD134F-46AF-4A52-B9A8-27DB64FA02ED}" type="pres">
      <dgm:prSet presAssocID="{37B7A6DB-A8F0-4A52-A81A-0FCAA7CA0FC8}" presName="hierChild4" presStyleCnt="0"/>
      <dgm:spPr/>
    </dgm:pt>
    <dgm:pt modelId="{A3F81A31-5D9D-414D-B3DC-452B6212B6A5}" type="pres">
      <dgm:prSet presAssocID="{37B7A6DB-A8F0-4A52-A81A-0FCAA7CA0FC8}" presName="hierChild5" presStyleCnt="0"/>
      <dgm:spPr/>
    </dgm:pt>
    <dgm:pt modelId="{9098DA2D-9DC0-4C46-877A-B868A4AB663F}" type="pres">
      <dgm:prSet presAssocID="{47AA915D-8618-4368-9543-5AD686F814B7}" presName="Name50" presStyleLbl="parChTrans1D3" presStyleIdx="10" presStyleCnt="14"/>
      <dgm:spPr/>
      <dgm:t>
        <a:bodyPr/>
        <a:lstStyle/>
        <a:p>
          <a:endParaRPr lang="en-US"/>
        </a:p>
      </dgm:t>
    </dgm:pt>
    <dgm:pt modelId="{8EB7A1BB-3D1F-4FC9-B481-932B05CB790C}" type="pres">
      <dgm:prSet presAssocID="{9AB99155-A3AE-4F0D-B94C-EEDF11EB9C04}" presName="hierRoot2" presStyleCnt="0">
        <dgm:presLayoutVars>
          <dgm:hierBranch val="r"/>
        </dgm:presLayoutVars>
      </dgm:prSet>
      <dgm:spPr/>
    </dgm:pt>
    <dgm:pt modelId="{AA198122-93B8-46B7-8FC5-01FA07F53FB4}" type="pres">
      <dgm:prSet presAssocID="{9AB99155-A3AE-4F0D-B94C-EEDF11EB9C04}" presName="rootComposite" presStyleCnt="0"/>
      <dgm:spPr/>
    </dgm:pt>
    <dgm:pt modelId="{AFDCB48C-EADF-4850-9494-7100C5580C30}" type="pres">
      <dgm:prSet presAssocID="{9AB99155-A3AE-4F0D-B94C-EEDF11EB9C04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182458-A955-4109-BE1A-1333490F8EB3}" type="pres">
      <dgm:prSet presAssocID="{9AB99155-A3AE-4F0D-B94C-EEDF11EB9C04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A9DEA9A5-34A5-41DD-BBF2-5704BB5ABC3D}" type="pres">
      <dgm:prSet presAssocID="{9AB99155-A3AE-4F0D-B94C-EEDF11EB9C04}" presName="hierChild4" presStyleCnt="0"/>
      <dgm:spPr/>
    </dgm:pt>
    <dgm:pt modelId="{96D0230B-C5D7-4D27-AAD6-8901EE244BEF}" type="pres">
      <dgm:prSet presAssocID="{9AB99155-A3AE-4F0D-B94C-EEDF11EB9C04}" presName="hierChild5" presStyleCnt="0"/>
      <dgm:spPr/>
    </dgm:pt>
    <dgm:pt modelId="{9EDD043B-93F0-4108-9EB8-FE1563C00DBF}" type="pres">
      <dgm:prSet presAssocID="{4BC6799C-2034-409F-A839-FC838C2DB1FB}" presName="hierChild5" presStyleCnt="0"/>
      <dgm:spPr/>
    </dgm:pt>
    <dgm:pt modelId="{478B5FE3-B2A4-4B92-9220-6AED1585BE4F}" type="pres">
      <dgm:prSet presAssocID="{C662FBD9-3DD1-4752-8A7F-116A70F995CB}" presName="Name35" presStyleLbl="parChTrans1D2" presStyleIdx="4" presStyleCnt="5"/>
      <dgm:spPr/>
      <dgm:t>
        <a:bodyPr/>
        <a:lstStyle/>
        <a:p>
          <a:endParaRPr lang="en-US"/>
        </a:p>
      </dgm:t>
    </dgm:pt>
    <dgm:pt modelId="{40D8BE4F-E19B-4CBF-B6AF-A9F38CC23AD1}" type="pres">
      <dgm:prSet presAssocID="{0ECA4053-C1A0-4E47-A484-5EAEAD32743F}" presName="hierRoot2" presStyleCnt="0">
        <dgm:presLayoutVars>
          <dgm:hierBranch val="r"/>
        </dgm:presLayoutVars>
      </dgm:prSet>
      <dgm:spPr/>
    </dgm:pt>
    <dgm:pt modelId="{A50DE059-4B86-4DC2-AA42-BBE5BD6C9C69}" type="pres">
      <dgm:prSet presAssocID="{0ECA4053-C1A0-4E47-A484-5EAEAD32743F}" presName="rootComposite" presStyleCnt="0"/>
      <dgm:spPr/>
    </dgm:pt>
    <dgm:pt modelId="{5A51DEDD-5C41-402E-93F9-C21EE82A3CD8}" type="pres">
      <dgm:prSet presAssocID="{0ECA4053-C1A0-4E47-A484-5EAEAD32743F}" presName="rootText" presStyleLbl="node2" presStyleIdx="4" presStyleCnt="5" custScaleY="909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651EDA-C0E7-4C26-971C-04A26F9BA4A9}" type="pres">
      <dgm:prSet presAssocID="{0ECA4053-C1A0-4E47-A484-5EAEAD32743F}" presName="rootConnector" presStyleLbl="node2" presStyleIdx="4" presStyleCnt="5"/>
      <dgm:spPr/>
      <dgm:t>
        <a:bodyPr/>
        <a:lstStyle/>
        <a:p>
          <a:endParaRPr lang="en-US"/>
        </a:p>
      </dgm:t>
    </dgm:pt>
    <dgm:pt modelId="{5753D74D-FAC9-435D-B46B-90E9F62B8A71}" type="pres">
      <dgm:prSet presAssocID="{0ECA4053-C1A0-4E47-A484-5EAEAD32743F}" presName="hierChild4" presStyleCnt="0"/>
      <dgm:spPr/>
    </dgm:pt>
    <dgm:pt modelId="{65CC00E5-3CA8-4FBB-B851-A5C307157D2E}" type="pres">
      <dgm:prSet presAssocID="{7E32B50B-6CF8-49E6-800E-10C6B1B5099C}" presName="Name50" presStyleLbl="parChTrans1D3" presStyleIdx="11" presStyleCnt="14"/>
      <dgm:spPr/>
      <dgm:t>
        <a:bodyPr/>
        <a:lstStyle/>
        <a:p>
          <a:endParaRPr lang="en-US"/>
        </a:p>
      </dgm:t>
    </dgm:pt>
    <dgm:pt modelId="{77D6F27A-A711-4F09-B9FF-D6027153FF97}" type="pres">
      <dgm:prSet presAssocID="{67CE49C4-8919-4C8B-8B36-6685D022688B}" presName="hierRoot2" presStyleCnt="0">
        <dgm:presLayoutVars>
          <dgm:hierBranch val="r"/>
        </dgm:presLayoutVars>
      </dgm:prSet>
      <dgm:spPr/>
    </dgm:pt>
    <dgm:pt modelId="{746CB8BA-8F90-43F9-83EF-7FFC480E63E0}" type="pres">
      <dgm:prSet presAssocID="{67CE49C4-8919-4C8B-8B36-6685D022688B}" presName="rootComposite" presStyleCnt="0"/>
      <dgm:spPr/>
    </dgm:pt>
    <dgm:pt modelId="{C9C7293D-456A-4943-AC6C-4825A083DD2A}" type="pres">
      <dgm:prSet presAssocID="{67CE49C4-8919-4C8B-8B36-6685D022688B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D19FE7-39E8-4871-9FD0-5D631EE7B4A8}" type="pres">
      <dgm:prSet presAssocID="{67CE49C4-8919-4C8B-8B36-6685D022688B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155D305A-1E58-42B6-B9D7-27C9CDD537B1}" type="pres">
      <dgm:prSet presAssocID="{67CE49C4-8919-4C8B-8B36-6685D022688B}" presName="hierChild4" presStyleCnt="0"/>
      <dgm:spPr/>
    </dgm:pt>
    <dgm:pt modelId="{9EC1ABFB-1AC6-4711-878B-8F107A1DA1B6}" type="pres">
      <dgm:prSet presAssocID="{67CE49C4-8919-4C8B-8B36-6685D022688B}" presName="hierChild5" presStyleCnt="0"/>
      <dgm:spPr/>
    </dgm:pt>
    <dgm:pt modelId="{743CA252-E954-45B0-BF3F-D53DE2A56F8F}" type="pres">
      <dgm:prSet presAssocID="{9483F1B1-F1B9-498A-82DE-F715D9013F2B}" presName="Name50" presStyleLbl="parChTrans1D3" presStyleIdx="12" presStyleCnt="14"/>
      <dgm:spPr/>
      <dgm:t>
        <a:bodyPr/>
        <a:lstStyle/>
        <a:p>
          <a:endParaRPr lang="en-US"/>
        </a:p>
      </dgm:t>
    </dgm:pt>
    <dgm:pt modelId="{377A908E-3068-41B4-BDC2-92B3E6A52BFC}" type="pres">
      <dgm:prSet presAssocID="{56FFE594-E4BE-444E-915A-3C4F4FBD2DE3}" presName="hierRoot2" presStyleCnt="0">
        <dgm:presLayoutVars>
          <dgm:hierBranch val="r"/>
        </dgm:presLayoutVars>
      </dgm:prSet>
      <dgm:spPr/>
    </dgm:pt>
    <dgm:pt modelId="{A86E0F43-8CC2-47AC-91F8-AA1D3B86A241}" type="pres">
      <dgm:prSet presAssocID="{56FFE594-E4BE-444E-915A-3C4F4FBD2DE3}" presName="rootComposite" presStyleCnt="0"/>
      <dgm:spPr/>
    </dgm:pt>
    <dgm:pt modelId="{1B85FD32-81D0-4A2E-A00B-F2E01AD7AEB0}" type="pres">
      <dgm:prSet presAssocID="{56FFE594-E4BE-444E-915A-3C4F4FBD2DE3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C79C60-A78D-476B-8741-B464988ACC1A}" type="pres">
      <dgm:prSet presAssocID="{56FFE594-E4BE-444E-915A-3C4F4FBD2DE3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DC7C0FA0-8EDA-4153-8340-91811C155EFE}" type="pres">
      <dgm:prSet presAssocID="{56FFE594-E4BE-444E-915A-3C4F4FBD2DE3}" presName="hierChild4" presStyleCnt="0"/>
      <dgm:spPr/>
    </dgm:pt>
    <dgm:pt modelId="{2E461185-415C-40A9-B645-4906C4B5862A}" type="pres">
      <dgm:prSet presAssocID="{56FFE594-E4BE-444E-915A-3C4F4FBD2DE3}" presName="hierChild5" presStyleCnt="0"/>
      <dgm:spPr/>
    </dgm:pt>
    <dgm:pt modelId="{EDB940D8-E9D2-4E63-9389-2A732F7FBD15}" type="pres">
      <dgm:prSet presAssocID="{8C47C8FE-1C78-453C-BCB0-437CD6023112}" presName="Name50" presStyleLbl="parChTrans1D3" presStyleIdx="13" presStyleCnt="14"/>
      <dgm:spPr/>
      <dgm:t>
        <a:bodyPr/>
        <a:lstStyle/>
        <a:p>
          <a:endParaRPr lang="en-US"/>
        </a:p>
      </dgm:t>
    </dgm:pt>
    <dgm:pt modelId="{D9C4DF80-6F8A-403F-BF3B-AA1106FED80C}" type="pres">
      <dgm:prSet presAssocID="{6B4A4D7D-222E-47A7-830D-EFDCD1D6B5BD}" presName="hierRoot2" presStyleCnt="0">
        <dgm:presLayoutVars>
          <dgm:hierBranch val="r"/>
        </dgm:presLayoutVars>
      </dgm:prSet>
      <dgm:spPr/>
    </dgm:pt>
    <dgm:pt modelId="{71D154E2-6BA9-45A1-AD41-A75773A4F9CE}" type="pres">
      <dgm:prSet presAssocID="{6B4A4D7D-222E-47A7-830D-EFDCD1D6B5BD}" presName="rootComposite" presStyleCnt="0"/>
      <dgm:spPr/>
    </dgm:pt>
    <dgm:pt modelId="{48A3CAA4-4915-42CD-9896-C1A831790E0D}" type="pres">
      <dgm:prSet presAssocID="{6B4A4D7D-222E-47A7-830D-EFDCD1D6B5B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650F3D-5644-413A-8778-6AECA7F2A1F9}" type="pres">
      <dgm:prSet presAssocID="{6B4A4D7D-222E-47A7-830D-EFDCD1D6B5B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23408781-CD57-440A-ABDE-E3E67F36E8EB}" type="pres">
      <dgm:prSet presAssocID="{6B4A4D7D-222E-47A7-830D-EFDCD1D6B5BD}" presName="hierChild4" presStyleCnt="0"/>
      <dgm:spPr/>
    </dgm:pt>
    <dgm:pt modelId="{C11B9A7A-3259-4F88-B17F-B107BD86B19A}" type="pres">
      <dgm:prSet presAssocID="{6B4A4D7D-222E-47A7-830D-EFDCD1D6B5BD}" presName="hierChild5" presStyleCnt="0"/>
      <dgm:spPr/>
    </dgm:pt>
    <dgm:pt modelId="{C543C0EA-D1F0-48FF-A89A-7F9B9BED3E72}" type="pres">
      <dgm:prSet presAssocID="{0ECA4053-C1A0-4E47-A484-5EAEAD32743F}" presName="hierChild5" presStyleCnt="0"/>
      <dgm:spPr/>
    </dgm:pt>
    <dgm:pt modelId="{DE1999C2-BAE0-4532-9097-CD106D6FE2D5}" type="pres">
      <dgm:prSet presAssocID="{8FA36168-6AC3-477A-B115-8BAC99CBDAB5}" presName="hierChild3" presStyleCnt="0"/>
      <dgm:spPr/>
    </dgm:pt>
  </dgm:ptLst>
  <dgm:cxnLst>
    <dgm:cxn modelId="{1E6C893D-D049-46C1-B6FA-3A9D747606C7}" type="presOf" srcId="{D82D723E-A938-4C8D-A21C-7EE8CD21A4E8}" destId="{CFA97D66-DDAE-4A5B-88EE-3B7C54A27799}" srcOrd="0" destOrd="0" presId="urn:microsoft.com/office/officeart/2005/8/layout/orgChart1"/>
    <dgm:cxn modelId="{44250E31-6750-450A-8972-4A2DA535D094}" type="presOf" srcId="{4589D7AE-9E93-4AC4-B9A3-9ACA73887D72}" destId="{59DB2C17-40FE-4B8C-BBFF-A61DB02D16F8}" srcOrd="0" destOrd="0" presId="urn:microsoft.com/office/officeart/2005/8/layout/orgChart1"/>
    <dgm:cxn modelId="{6687A68A-3147-497E-B97F-D1414FD7AF1C}" type="presOf" srcId="{18E79CA8-BBDC-4670-9E03-C2CF85BFD7C1}" destId="{0CF274F1-1193-4AD6-B233-3D66673F9036}" srcOrd="0" destOrd="0" presId="urn:microsoft.com/office/officeart/2005/8/layout/orgChart1"/>
    <dgm:cxn modelId="{B0EE5E26-1653-41AE-BC01-A621A3EDB3AC}" type="presOf" srcId="{B7F90130-C2E0-4217-A2FA-006266E68476}" destId="{A9B116D6-D694-4FC0-8A08-AACCC1FF9F0E}" srcOrd="0" destOrd="0" presId="urn:microsoft.com/office/officeart/2005/8/layout/orgChart1"/>
    <dgm:cxn modelId="{4DD8E967-4BBC-4132-8E9A-D3E3B8FDE82D}" type="presOf" srcId="{4BC6799C-2034-409F-A839-FC838C2DB1FB}" destId="{4446E88D-B394-4B60-A1F8-564238927AF6}" srcOrd="0" destOrd="0" presId="urn:microsoft.com/office/officeart/2005/8/layout/orgChart1"/>
    <dgm:cxn modelId="{F0795EDF-9EAC-4836-ADF9-46C79D59A19C}" type="presOf" srcId="{5F351A47-5230-4DC6-9AB0-DC14AC1810E6}" destId="{BECC2CBD-99DB-4C27-89A2-BE83C2FA1DEE}" srcOrd="1" destOrd="0" presId="urn:microsoft.com/office/officeart/2005/8/layout/orgChart1"/>
    <dgm:cxn modelId="{3B21B3DA-DC23-45C7-9B51-61AC490F7546}" type="presOf" srcId="{513F43AF-8EF3-4055-8E5E-3F699FD63EFD}" destId="{0190D9B0-FECA-4968-B96A-06151FBE4BC5}" srcOrd="1" destOrd="0" presId="urn:microsoft.com/office/officeart/2005/8/layout/orgChart1"/>
    <dgm:cxn modelId="{A47977B3-A5E9-4048-882C-06676B355478}" srcId="{8FA36168-6AC3-477A-B115-8BAC99CBDAB5}" destId="{ACCAAFC9-F70B-45A3-94BA-C781E9F6B745}" srcOrd="1" destOrd="0" parTransId="{CE50CBA4-93CC-48E0-914F-DE126DC61D44}" sibTransId="{4D6E7C3D-A590-4862-AE53-6BAFBA95E268}"/>
    <dgm:cxn modelId="{AFF14619-ACC1-4AE5-912B-09648B64AA65}" type="presOf" srcId="{27D2C2AF-CFBE-45E3-9AAF-741C4219839E}" destId="{EA3B9279-2F6D-4BF3-990D-AD935C0A3ECB}" srcOrd="0" destOrd="0" presId="urn:microsoft.com/office/officeart/2005/8/layout/orgChart1"/>
    <dgm:cxn modelId="{C297C708-8CAD-432C-B403-7027D74FC410}" type="presOf" srcId="{7E32B50B-6CF8-49E6-800E-10C6B1B5099C}" destId="{65CC00E5-3CA8-4FBB-B851-A5C307157D2E}" srcOrd="0" destOrd="0" presId="urn:microsoft.com/office/officeart/2005/8/layout/orgChart1"/>
    <dgm:cxn modelId="{8A4C267E-7566-4785-9C00-57214C579A7C}" type="presOf" srcId="{513F43AF-8EF3-4055-8E5E-3F699FD63EFD}" destId="{BE98452E-1BFF-4AEC-9D49-B4FAE1EB9ECE}" srcOrd="0" destOrd="0" presId="urn:microsoft.com/office/officeart/2005/8/layout/orgChart1"/>
    <dgm:cxn modelId="{7C35BC1F-EE12-46D4-8A85-C382FE50E32E}" srcId="{B7F90130-C2E0-4217-A2FA-006266E68476}" destId="{EF6657D4-0FF0-4BA6-B15A-9E9DF35C145B}" srcOrd="2" destOrd="0" parTransId="{AE3AF519-15DF-4733-B4A8-D7D1BFE6B723}" sibTransId="{016811BC-4CBC-4FD6-9CD9-D36347E204A7}"/>
    <dgm:cxn modelId="{7CB6E0CC-0E2B-456C-A044-C2CDD6A22B3A}" type="presOf" srcId="{AE3AF519-15DF-4733-B4A8-D7D1BFE6B723}" destId="{B522215D-BBB4-4912-B86D-215C7BB7BFEF}" srcOrd="0" destOrd="0" presId="urn:microsoft.com/office/officeart/2005/8/layout/orgChart1"/>
    <dgm:cxn modelId="{C52A5820-5678-45E0-8FD9-0CCBD7261F58}" srcId="{8FA36168-6AC3-477A-B115-8BAC99CBDAB5}" destId="{513F43AF-8EF3-4055-8E5E-3F699FD63EFD}" srcOrd="0" destOrd="0" parTransId="{D9AFC325-B975-4D8D-976E-C9DF5D59B42C}" sibTransId="{1B960967-08F2-4D4C-AB22-1862246457E5}"/>
    <dgm:cxn modelId="{44B0A568-295C-4CEE-A18F-F3ECF1E2BC5D}" srcId="{513F43AF-8EF3-4055-8E5E-3F699FD63EFD}" destId="{779E3F96-AEB9-4E1A-A719-EA5733D57607}" srcOrd="1" destOrd="0" parTransId="{18E79CA8-BBDC-4670-9E03-C2CF85BFD7C1}" sibTransId="{78895A66-FE9E-428C-862E-B1BD633FC075}"/>
    <dgm:cxn modelId="{6AB93F21-0EEE-4FFC-A117-3B130498B3B1}" srcId="{0ECA4053-C1A0-4E47-A484-5EAEAD32743F}" destId="{67CE49C4-8919-4C8B-8B36-6685D022688B}" srcOrd="0" destOrd="0" parTransId="{7E32B50B-6CF8-49E6-800E-10C6B1B5099C}" sibTransId="{071A4477-8F0D-4BA2-9503-BA358074A9BC}"/>
    <dgm:cxn modelId="{A750AE39-4045-4092-AD5C-18CD7859D94C}" srcId="{ACCAAFC9-F70B-45A3-94BA-C781E9F6B745}" destId="{5F351A47-5230-4DC6-9AB0-DC14AC1810E6}" srcOrd="2" destOrd="0" parTransId="{BFF2D9DA-9AFB-416A-89BE-B4A5139E4897}" sibTransId="{5AE4989C-E7FD-40C5-B712-5B511E416FCF}"/>
    <dgm:cxn modelId="{FF17D4F2-BFFC-4616-8BEB-6A078AF6E639}" type="presOf" srcId="{56FFE594-E4BE-444E-915A-3C4F4FBD2DE3}" destId="{1B85FD32-81D0-4A2E-A00B-F2E01AD7AEB0}" srcOrd="0" destOrd="0" presId="urn:microsoft.com/office/officeart/2005/8/layout/orgChart1"/>
    <dgm:cxn modelId="{7F671566-4094-4BB6-8A70-36C5A66A2C8B}" type="presOf" srcId="{37B7A6DB-A8F0-4A52-A81A-0FCAA7CA0FC8}" destId="{8664809B-D8DC-421D-8D5B-7ABADACCCB11}" srcOrd="0" destOrd="0" presId="urn:microsoft.com/office/officeart/2005/8/layout/orgChart1"/>
    <dgm:cxn modelId="{72DFF2C4-0925-4F32-9B0B-AF449274AD0D}" type="presOf" srcId="{6B4A4D7D-222E-47A7-830D-EFDCD1D6B5BD}" destId="{48A3CAA4-4915-42CD-9896-C1A831790E0D}" srcOrd="0" destOrd="0" presId="urn:microsoft.com/office/officeart/2005/8/layout/orgChart1"/>
    <dgm:cxn modelId="{7A46D959-AFB1-4FE3-ABCF-AD1EAD4CA708}" type="presOf" srcId="{DF4D2ADE-6F3D-4CF5-B624-DF671229C312}" destId="{0FFEEFD6-81AE-40BB-B232-6F27E0FD2D49}" srcOrd="0" destOrd="0" presId="urn:microsoft.com/office/officeart/2005/8/layout/orgChart1"/>
    <dgm:cxn modelId="{672A3ECC-B95D-4A2B-B8C8-A020C1D45A8F}" srcId="{8FA36168-6AC3-477A-B115-8BAC99CBDAB5}" destId="{B7F90130-C2E0-4217-A2FA-006266E68476}" srcOrd="2" destOrd="0" parTransId="{D82D723E-A938-4C8D-A21C-7EE8CD21A4E8}" sibTransId="{78E395E4-C586-4627-B8F1-B70F0D998E19}"/>
    <dgm:cxn modelId="{9B852D9A-12DB-4D57-9CEF-4BAF8D1D514B}" type="presOf" srcId="{E1340779-E383-484F-814E-9AC759274627}" destId="{2D6A1580-CDEA-4F41-958A-4483D234A1E0}" srcOrd="0" destOrd="0" presId="urn:microsoft.com/office/officeart/2005/8/layout/orgChart1"/>
    <dgm:cxn modelId="{74E16D5F-4340-4296-869F-D7111F05D3B9}" type="presOf" srcId="{CE50CBA4-93CC-48E0-914F-DE126DC61D44}" destId="{83B1EC97-2929-4656-A4AB-73149945B53F}" srcOrd="0" destOrd="0" presId="urn:microsoft.com/office/officeart/2005/8/layout/orgChart1"/>
    <dgm:cxn modelId="{A0C54280-69E1-4CD9-9013-A32B7299C3DF}" type="presOf" srcId="{9483F1B1-F1B9-498A-82DE-F715D9013F2B}" destId="{743CA252-E954-45B0-BF3F-D53DE2A56F8F}" srcOrd="0" destOrd="0" presId="urn:microsoft.com/office/officeart/2005/8/layout/orgChart1"/>
    <dgm:cxn modelId="{7BB36693-C1E4-4FD1-A3BB-ED4E655B07DF}" type="presOf" srcId="{DF4D2ADE-6F3D-4CF5-B624-DF671229C312}" destId="{543BDAEA-94E1-4D5F-9682-BC3080CCFBAB}" srcOrd="1" destOrd="0" presId="urn:microsoft.com/office/officeart/2005/8/layout/orgChart1"/>
    <dgm:cxn modelId="{04F865D8-7657-40B1-89BA-742DE7C784BB}" type="presOf" srcId="{8FA36168-6AC3-477A-B115-8BAC99CBDAB5}" destId="{E7BFD9C3-C365-4580-9843-7CE7B2FB1BA8}" srcOrd="1" destOrd="0" presId="urn:microsoft.com/office/officeart/2005/8/layout/orgChart1"/>
    <dgm:cxn modelId="{F191CF96-6CC3-4FBF-B7B5-B4C53718B94E}" type="presOf" srcId="{4905468F-D7A2-4C86-A8D4-1EFAA448C798}" destId="{2077785F-3851-4CB4-B662-5829D11E015C}" srcOrd="1" destOrd="0" presId="urn:microsoft.com/office/officeart/2005/8/layout/orgChart1"/>
    <dgm:cxn modelId="{9B06635F-879D-4055-8F2B-590FFCB65E18}" type="presOf" srcId="{ACCAAFC9-F70B-45A3-94BA-C781E9F6B745}" destId="{1A14F843-2B5C-4BF0-AE1C-F93380AC17EB}" srcOrd="1" destOrd="0" presId="urn:microsoft.com/office/officeart/2005/8/layout/orgChart1"/>
    <dgm:cxn modelId="{66F2A885-6DB4-4109-BAD1-AD3ABC585A46}" srcId="{0ECA4053-C1A0-4E47-A484-5EAEAD32743F}" destId="{6B4A4D7D-222E-47A7-830D-EFDCD1D6B5BD}" srcOrd="2" destOrd="0" parTransId="{8C47C8FE-1C78-453C-BCB0-437CD6023112}" sibTransId="{9E671B63-2356-4EDC-A593-29906E05147F}"/>
    <dgm:cxn modelId="{4D917CA4-9A7E-4CE9-A000-F6B8C4D3E8BA}" srcId="{4BC6799C-2034-409F-A839-FC838C2DB1FB}" destId="{37B7A6DB-A8F0-4A52-A81A-0FCAA7CA0FC8}" srcOrd="1" destOrd="0" parTransId="{2B3F7993-BED0-48D9-B83A-1AC60252E971}" sibTransId="{5CAD5FD9-9841-4005-8713-A8B667D6357B}"/>
    <dgm:cxn modelId="{F58A3C15-B61E-4D29-96F4-088B8A473422}" type="presOf" srcId="{67CE49C4-8919-4C8B-8B36-6685D022688B}" destId="{A8D19FE7-39E8-4871-9FD0-5D631EE7B4A8}" srcOrd="1" destOrd="0" presId="urn:microsoft.com/office/officeart/2005/8/layout/orgChart1"/>
    <dgm:cxn modelId="{B11DF1F4-F5A9-4640-A04D-1142D47A3EA1}" srcId="{ACCAAFC9-F70B-45A3-94BA-C781E9F6B745}" destId="{80ADC3FB-FFCD-441F-853F-DADE69BBEDB6}" srcOrd="1" destOrd="0" parTransId="{AF0AAEE7-A768-4BC2-93AE-7E3FCB8CA283}" sibTransId="{F4FDB1C3-8D13-47D1-A8D8-67B2D6791FFE}"/>
    <dgm:cxn modelId="{BF98942A-229D-417D-A2A3-50FCE1058F62}" type="presOf" srcId="{5F351A47-5230-4DC6-9AB0-DC14AC1810E6}" destId="{6C98C7E3-BCF6-4A82-8CAC-C3664F5B401B}" srcOrd="0" destOrd="0" presId="urn:microsoft.com/office/officeart/2005/8/layout/orgChart1"/>
    <dgm:cxn modelId="{35B96856-B3B7-46D1-A86B-55A590FADCEF}" type="presOf" srcId="{EF6657D4-0FF0-4BA6-B15A-9E9DF35C145B}" destId="{7E3A8406-42AD-4732-87F4-183203A0A9DB}" srcOrd="0" destOrd="0" presId="urn:microsoft.com/office/officeart/2005/8/layout/orgChart1"/>
    <dgm:cxn modelId="{7B7AE75A-F3D0-4DA7-A28A-7FC1F931FCAB}" srcId="{4BC6799C-2034-409F-A839-FC838C2DB1FB}" destId="{DF4D2ADE-6F3D-4CF5-B624-DF671229C312}" srcOrd="0" destOrd="0" parTransId="{27D2C2AF-CFBE-45E3-9AAF-741C4219839E}" sibTransId="{CF9DF9C5-EB2E-40AE-87F0-352B3FD1D13D}"/>
    <dgm:cxn modelId="{1F8C6974-7157-47F7-BE28-7625F383F225}" type="presOf" srcId="{9915C8BA-70FD-44E4-BD5E-6A8AEFAC3F9F}" destId="{5560F14E-C5D1-4F3A-8A1D-8DAF0C679D95}" srcOrd="0" destOrd="0" presId="urn:microsoft.com/office/officeart/2005/8/layout/orgChart1"/>
    <dgm:cxn modelId="{BD8C41F1-C6ED-4A49-B352-21F54FD56292}" type="presOf" srcId="{E9C5CF4A-B065-4575-B037-E60925865418}" destId="{C505C1C1-6C33-417D-B0F7-06368EC56822}" srcOrd="0" destOrd="0" presId="urn:microsoft.com/office/officeart/2005/8/layout/orgChart1"/>
    <dgm:cxn modelId="{75D3002F-4C14-4DFB-8CE8-4BD88D15CBF1}" type="presOf" srcId="{0ECA4053-C1A0-4E47-A484-5EAEAD32743F}" destId="{F4651EDA-C0E7-4C26-971C-04A26F9BA4A9}" srcOrd="1" destOrd="0" presId="urn:microsoft.com/office/officeart/2005/8/layout/orgChart1"/>
    <dgm:cxn modelId="{093EEF4E-5369-48FF-B15F-BC95F65760EF}" type="presOf" srcId="{47AA915D-8618-4368-9543-5AD686F814B7}" destId="{9098DA2D-9DC0-4C46-877A-B868A4AB663F}" srcOrd="0" destOrd="0" presId="urn:microsoft.com/office/officeart/2005/8/layout/orgChart1"/>
    <dgm:cxn modelId="{3C2F24CB-6FB5-4880-8EB0-A4F333D5C650}" type="presOf" srcId="{ACCAAFC9-F70B-45A3-94BA-C781E9F6B745}" destId="{6E27D91B-6188-4D75-8EE3-66DEA474E5BF}" srcOrd="0" destOrd="0" presId="urn:microsoft.com/office/officeart/2005/8/layout/orgChart1"/>
    <dgm:cxn modelId="{CB02C329-BFC9-46C2-9044-522FA5EC491A}" type="presOf" srcId="{8C47C8FE-1C78-453C-BCB0-437CD6023112}" destId="{EDB940D8-E9D2-4E63-9389-2A732F7FBD15}" srcOrd="0" destOrd="0" presId="urn:microsoft.com/office/officeart/2005/8/layout/orgChart1"/>
    <dgm:cxn modelId="{53DF9EB2-0CF8-42C7-9E54-57CEF78054D9}" type="presOf" srcId="{4905468F-D7A2-4C86-A8D4-1EFAA448C798}" destId="{283211CC-728B-4900-868C-5547D7DBAD1A}" srcOrd="0" destOrd="0" presId="urn:microsoft.com/office/officeart/2005/8/layout/orgChart1"/>
    <dgm:cxn modelId="{9188610A-6EFE-4F6D-84B9-74961DFA6273}" type="presOf" srcId="{DF85E581-C238-41D6-9795-C43E4BDB2A60}" destId="{31BC0953-952E-40E9-90B7-D152C158CDF0}" srcOrd="0" destOrd="0" presId="urn:microsoft.com/office/officeart/2005/8/layout/orgChart1"/>
    <dgm:cxn modelId="{E435A4F3-6907-475E-BF15-4F615187C867}" type="presOf" srcId="{80ADC3FB-FFCD-441F-853F-DADE69BBEDB6}" destId="{1D7A2CF0-778C-4C31-848D-9310136ACD16}" srcOrd="0" destOrd="0" presId="urn:microsoft.com/office/officeart/2005/8/layout/orgChart1"/>
    <dgm:cxn modelId="{81A4B63F-8164-474A-9479-E577D01AADA8}" type="presOf" srcId="{779E3F96-AEB9-4E1A-A719-EA5733D57607}" destId="{6E408B97-582D-4A45-924B-3BE04DAB3F66}" srcOrd="1" destOrd="0" presId="urn:microsoft.com/office/officeart/2005/8/layout/orgChart1"/>
    <dgm:cxn modelId="{72C80861-047F-4935-A106-B88898A6D370}" srcId="{B7F90130-C2E0-4217-A2FA-006266E68476}" destId="{9915C8BA-70FD-44E4-BD5E-6A8AEFAC3F9F}" srcOrd="1" destOrd="0" parTransId="{E1340779-E383-484F-814E-9AC759274627}" sibTransId="{5BC6B2E4-A5EB-44FE-B73A-1AA00E932315}"/>
    <dgm:cxn modelId="{983AFA07-945B-46AC-836F-403D76D64E35}" type="presOf" srcId="{EF6657D4-0FF0-4BA6-B15A-9E9DF35C145B}" destId="{F8898293-B0DD-4E8C-911C-201FBBE3B924}" srcOrd="1" destOrd="0" presId="urn:microsoft.com/office/officeart/2005/8/layout/orgChart1"/>
    <dgm:cxn modelId="{A3A613C2-94AE-437F-8D5A-5754F28E3A89}" type="presOf" srcId="{8FA36168-6AC3-477A-B115-8BAC99CBDAB5}" destId="{6383B835-8352-4F97-9A05-4843FA185494}" srcOrd="0" destOrd="0" presId="urn:microsoft.com/office/officeart/2005/8/layout/orgChart1"/>
    <dgm:cxn modelId="{FFA78690-73A0-4819-98B9-F257E1352408}" type="presOf" srcId="{67CE49C4-8919-4C8B-8B36-6685D022688B}" destId="{C9C7293D-456A-4943-AC6C-4825A083DD2A}" srcOrd="0" destOrd="0" presId="urn:microsoft.com/office/officeart/2005/8/layout/orgChart1"/>
    <dgm:cxn modelId="{ABE744C3-947D-44BE-BAC1-9E7DB9A5F051}" type="presOf" srcId="{4589D7AE-9E93-4AC4-B9A3-9ACA73887D72}" destId="{F013C277-FBB9-49CB-8847-E211A0A50BAC}" srcOrd="1" destOrd="0" presId="urn:microsoft.com/office/officeart/2005/8/layout/orgChart1"/>
    <dgm:cxn modelId="{A1F7F159-550E-4F42-9DD2-6519DCE0B76F}" type="presOf" srcId="{9915C8BA-70FD-44E4-BD5E-6A8AEFAC3F9F}" destId="{D22799B0-F760-4EBA-A286-E2C9BC70E42C}" srcOrd="1" destOrd="0" presId="urn:microsoft.com/office/officeart/2005/8/layout/orgChart1"/>
    <dgm:cxn modelId="{8154C0AC-1E14-4404-85EC-15D266E60B96}" srcId="{8FA36168-6AC3-477A-B115-8BAC99CBDAB5}" destId="{0ECA4053-C1A0-4E47-A484-5EAEAD32743F}" srcOrd="4" destOrd="0" parTransId="{C662FBD9-3DD1-4752-8A7F-116A70F995CB}" sibTransId="{6BB83C26-71E8-4AB2-B504-E30BB341B0C9}"/>
    <dgm:cxn modelId="{25C5224A-ADF0-415A-9621-50E8D59AED92}" type="presOf" srcId="{5819B3B8-3895-485B-9611-0458B317BB37}" destId="{40198A78-6727-43F8-AD9E-5601AE79B69F}" srcOrd="0" destOrd="0" presId="urn:microsoft.com/office/officeart/2005/8/layout/orgChart1"/>
    <dgm:cxn modelId="{1DA687C6-66F9-4EFA-89E8-AF60F36A1577}" type="presOf" srcId="{2B3F7993-BED0-48D9-B83A-1AC60252E971}" destId="{E9F42830-9130-4849-A263-5F12303F95A4}" srcOrd="0" destOrd="0" presId="urn:microsoft.com/office/officeart/2005/8/layout/orgChart1"/>
    <dgm:cxn modelId="{4B820B9C-D643-4D36-8DD9-BBA45728DA9E}" srcId="{ACCAAFC9-F70B-45A3-94BA-C781E9F6B745}" destId="{4905468F-D7A2-4C86-A8D4-1EFAA448C798}" srcOrd="0" destOrd="0" parTransId="{E9C5CF4A-B065-4575-B037-E60925865418}" sibTransId="{6AA1B20A-0C6D-45CE-B8BF-1296F6DE5AE2}"/>
    <dgm:cxn modelId="{C6D3E8A5-4BB9-420A-AB62-DABFE7F56A3D}" srcId="{AB044B79-CE20-4A3B-A919-F2B9E49C0AE1}" destId="{8FA36168-6AC3-477A-B115-8BAC99CBDAB5}" srcOrd="0" destOrd="0" parTransId="{3CDC8889-9D23-42CE-B8A8-C0776AAE148B}" sibTransId="{1AE62B43-226C-4C1C-9E1E-B43FDD36DE8B}"/>
    <dgm:cxn modelId="{D057A0E7-0DE1-4827-B6F0-FBBF3BA054B0}" type="presOf" srcId="{6D3AA572-7052-4BF1-AD31-B6183DFE2613}" destId="{485FC40F-4348-4CEE-93D1-BFAA130DEFBE}" srcOrd="1" destOrd="0" presId="urn:microsoft.com/office/officeart/2005/8/layout/orgChart1"/>
    <dgm:cxn modelId="{D60C8D25-C4C8-45C1-A69D-B6605D1C3D74}" type="presOf" srcId="{80ADC3FB-FFCD-441F-853F-DADE69BBEDB6}" destId="{ACDA570B-6688-4CE7-B861-38F4CF384ADF}" srcOrd="1" destOrd="0" presId="urn:microsoft.com/office/officeart/2005/8/layout/orgChart1"/>
    <dgm:cxn modelId="{3B303812-E846-4E4D-A454-76E1AA416BB5}" type="presOf" srcId="{9AB99155-A3AE-4F0D-B94C-EEDF11EB9C04}" destId="{23182458-A955-4109-BE1A-1333490F8EB3}" srcOrd="1" destOrd="0" presId="urn:microsoft.com/office/officeart/2005/8/layout/orgChart1"/>
    <dgm:cxn modelId="{7082AA6A-F01F-4215-956C-A0CCBD894ADF}" type="presOf" srcId="{BFF2D9DA-9AFB-416A-89BE-B4A5139E4897}" destId="{D7486A07-36C8-4D7B-88E9-5BCFDBC26871}" srcOrd="0" destOrd="0" presId="urn:microsoft.com/office/officeart/2005/8/layout/orgChart1"/>
    <dgm:cxn modelId="{80C37405-71E2-43E0-A388-A085B6E3E5A7}" type="presOf" srcId="{AB044B79-CE20-4A3B-A919-F2B9E49C0AE1}" destId="{E1C21D9F-6F60-4139-A59F-F7DE1F0305CE}" srcOrd="0" destOrd="0" presId="urn:microsoft.com/office/officeart/2005/8/layout/orgChart1"/>
    <dgm:cxn modelId="{B2261F7F-0A68-44D9-91D2-EBF054AF2886}" srcId="{4BC6799C-2034-409F-A839-FC838C2DB1FB}" destId="{9AB99155-A3AE-4F0D-B94C-EEDF11EB9C04}" srcOrd="2" destOrd="0" parTransId="{47AA915D-8618-4368-9543-5AD686F814B7}" sibTransId="{38720B0C-FF2C-444F-A6D3-72D7765A87E2}"/>
    <dgm:cxn modelId="{C98D4658-A875-4B9F-BC40-2895EE1C9545}" type="presOf" srcId="{C662FBD9-3DD1-4752-8A7F-116A70F995CB}" destId="{478B5FE3-B2A4-4B92-9220-6AED1585BE4F}" srcOrd="0" destOrd="0" presId="urn:microsoft.com/office/officeart/2005/8/layout/orgChart1"/>
    <dgm:cxn modelId="{AB4D3872-D65D-42D2-A3B1-08C3EBF0FE44}" type="presOf" srcId="{37B7A6DB-A8F0-4A52-A81A-0FCAA7CA0FC8}" destId="{99FD35BF-4A6D-4B50-80C7-786A6A781A9D}" srcOrd="1" destOrd="0" presId="urn:microsoft.com/office/officeart/2005/8/layout/orgChart1"/>
    <dgm:cxn modelId="{561E7A8E-8580-405B-907D-6D9CF81B26CB}" srcId="{0ECA4053-C1A0-4E47-A484-5EAEAD32743F}" destId="{56FFE594-E4BE-444E-915A-3C4F4FBD2DE3}" srcOrd="1" destOrd="0" parTransId="{9483F1B1-F1B9-498A-82DE-F715D9013F2B}" sibTransId="{325472B6-F4A7-469B-8CF4-4B380CBDE468}"/>
    <dgm:cxn modelId="{E3F7A06B-27E4-44F3-976F-2B8389DA14C7}" type="presOf" srcId="{56FFE594-E4BE-444E-915A-3C4F4FBD2DE3}" destId="{E5C79C60-A78D-476B-8741-B464988ACC1A}" srcOrd="1" destOrd="0" presId="urn:microsoft.com/office/officeart/2005/8/layout/orgChart1"/>
    <dgm:cxn modelId="{B1F8F08A-3DE2-4C0F-BB9B-CE7AA41BC8ED}" type="presOf" srcId="{779E3F96-AEB9-4E1A-A719-EA5733D57607}" destId="{797A5CAD-2BDA-4E24-BCC0-1324828C56C6}" srcOrd="0" destOrd="0" presId="urn:microsoft.com/office/officeart/2005/8/layout/orgChart1"/>
    <dgm:cxn modelId="{AF313D9C-73C8-47B5-BE51-33C4493B37C2}" type="presOf" srcId="{C3FB14F4-92BB-4860-B591-CC6F72DDE688}" destId="{FBA1895B-352B-4D7B-8235-559B5391DE9A}" srcOrd="0" destOrd="0" presId="urn:microsoft.com/office/officeart/2005/8/layout/orgChart1"/>
    <dgm:cxn modelId="{ED2A1ABF-6D1D-4CEF-A44F-C0F59FE72544}" type="presOf" srcId="{D9AFC325-B975-4D8D-976E-C9DF5D59B42C}" destId="{4C77B257-B613-45E5-A247-4503E6A691DC}" srcOrd="0" destOrd="0" presId="urn:microsoft.com/office/officeart/2005/8/layout/orgChart1"/>
    <dgm:cxn modelId="{BE1363FB-D081-451D-A58E-024F4B9C5413}" type="presOf" srcId="{6B4A4D7D-222E-47A7-830D-EFDCD1D6B5BD}" destId="{0B650F3D-5644-413A-8778-6AECA7F2A1F9}" srcOrd="1" destOrd="0" presId="urn:microsoft.com/office/officeart/2005/8/layout/orgChart1"/>
    <dgm:cxn modelId="{9D9B06F7-6BE2-4B9F-9CD9-6D13A945857B}" srcId="{B7F90130-C2E0-4217-A2FA-006266E68476}" destId="{4589D7AE-9E93-4AC4-B9A3-9ACA73887D72}" srcOrd="0" destOrd="0" parTransId="{C3FB14F4-92BB-4860-B591-CC6F72DDE688}" sibTransId="{01DD6276-5349-4B28-8D20-57E659FAA185}"/>
    <dgm:cxn modelId="{3F252933-83A3-4B83-BEFB-662702F28E5B}" srcId="{513F43AF-8EF3-4055-8E5E-3F699FD63EFD}" destId="{6D3AA572-7052-4BF1-AD31-B6183DFE2613}" srcOrd="0" destOrd="0" parTransId="{DF85E581-C238-41D6-9795-C43E4BDB2A60}" sibTransId="{A8237A89-1E94-460D-A09D-CB063FEC717F}"/>
    <dgm:cxn modelId="{E547099A-96EB-4500-9D2E-70CB7B8259BA}" type="presOf" srcId="{B7F90130-C2E0-4217-A2FA-006266E68476}" destId="{83098B2D-0961-4F76-B353-430BCC4C23A7}" srcOrd="1" destOrd="0" presId="urn:microsoft.com/office/officeart/2005/8/layout/orgChart1"/>
    <dgm:cxn modelId="{BFF69352-C444-4E19-9E3C-3CDC5074821A}" type="presOf" srcId="{6D3AA572-7052-4BF1-AD31-B6183DFE2613}" destId="{52D2E347-84A6-4BCF-B68B-E787F159C205}" srcOrd="0" destOrd="0" presId="urn:microsoft.com/office/officeart/2005/8/layout/orgChart1"/>
    <dgm:cxn modelId="{80BE540D-F5A1-4962-B10C-A94AA0E79A0B}" srcId="{8FA36168-6AC3-477A-B115-8BAC99CBDAB5}" destId="{4BC6799C-2034-409F-A839-FC838C2DB1FB}" srcOrd="3" destOrd="0" parTransId="{5819B3B8-3895-485B-9611-0458B317BB37}" sibTransId="{8B144E1B-D434-4AE6-8CCE-10BE9C53B286}"/>
    <dgm:cxn modelId="{7F12D941-CF4E-43E1-856C-A8B95DDBCE68}" type="presOf" srcId="{4BC6799C-2034-409F-A839-FC838C2DB1FB}" destId="{45870ADE-382D-4308-B75B-AE11C1A2ED76}" srcOrd="1" destOrd="0" presId="urn:microsoft.com/office/officeart/2005/8/layout/orgChart1"/>
    <dgm:cxn modelId="{8BE6D173-BEAC-4D9E-8C9F-0F1D14B3F2F3}" type="presOf" srcId="{AF0AAEE7-A768-4BC2-93AE-7E3FCB8CA283}" destId="{ACAD22B8-1F55-4BE1-982F-F066F4683199}" srcOrd="0" destOrd="0" presId="urn:microsoft.com/office/officeart/2005/8/layout/orgChart1"/>
    <dgm:cxn modelId="{1AC55BAF-4EEF-440F-A1B2-DD7B0FB2F1E9}" type="presOf" srcId="{0ECA4053-C1A0-4E47-A484-5EAEAD32743F}" destId="{5A51DEDD-5C41-402E-93F9-C21EE82A3CD8}" srcOrd="0" destOrd="0" presId="urn:microsoft.com/office/officeart/2005/8/layout/orgChart1"/>
    <dgm:cxn modelId="{EA263E00-716B-481B-8905-0E1ABE844DB0}" type="presOf" srcId="{9AB99155-A3AE-4F0D-B94C-EEDF11EB9C04}" destId="{AFDCB48C-EADF-4850-9494-7100C5580C30}" srcOrd="0" destOrd="0" presId="urn:microsoft.com/office/officeart/2005/8/layout/orgChart1"/>
    <dgm:cxn modelId="{556EC016-65D4-49CD-BA5D-528FD6D801E3}" type="presParOf" srcId="{E1C21D9F-6F60-4139-A59F-F7DE1F0305CE}" destId="{D035BF90-66F4-4C6E-A011-5AD45C3D62FA}" srcOrd="0" destOrd="0" presId="urn:microsoft.com/office/officeart/2005/8/layout/orgChart1"/>
    <dgm:cxn modelId="{98888B56-1133-42AD-8460-3FE444F89A7A}" type="presParOf" srcId="{D035BF90-66F4-4C6E-A011-5AD45C3D62FA}" destId="{1AA0C2DB-AC6F-4A05-90C1-B42E8D8CE126}" srcOrd="0" destOrd="0" presId="urn:microsoft.com/office/officeart/2005/8/layout/orgChart1"/>
    <dgm:cxn modelId="{C6A24F35-AB1F-4EEB-A5BC-EE280C403EEF}" type="presParOf" srcId="{1AA0C2DB-AC6F-4A05-90C1-B42E8D8CE126}" destId="{6383B835-8352-4F97-9A05-4843FA185494}" srcOrd="0" destOrd="0" presId="urn:microsoft.com/office/officeart/2005/8/layout/orgChart1"/>
    <dgm:cxn modelId="{0FCCFAD7-5A4D-43FB-B04B-F0D5B5A31E15}" type="presParOf" srcId="{1AA0C2DB-AC6F-4A05-90C1-B42E8D8CE126}" destId="{E7BFD9C3-C365-4580-9843-7CE7B2FB1BA8}" srcOrd="1" destOrd="0" presId="urn:microsoft.com/office/officeart/2005/8/layout/orgChart1"/>
    <dgm:cxn modelId="{6863639B-0D94-443C-B8D9-D211841960F3}" type="presParOf" srcId="{D035BF90-66F4-4C6E-A011-5AD45C3D62FA}" destId="{44302CE8-D65F-4F7E-80D1-A303E0CCD910}" srcOrd="1" destOrd="0" presId="urn:microsoft.com/office/officeart/2005/8/layout/orgChart1"/>
    <dgm:cxn modelId="{23484D78-9840-4927-8393-1FE775CC66BE}" type="presParOf" srcId="{44302CE8-D65F-4F7E-80D1-A303E0CCD910}" destId="{4C77B257-B613-45E5-A247-4503E6A691DC}" srcOrd="0" destOrd="0" presId="urn:microsoft.com/office/officeart/2005/8/layout/orgChart1"/>
    <dgm:cxn modelId="{68FB6B9B-E0E5-4439-AE62-681C4DEB8503}" type="presParOf" srcId="{44302CE8-D65F-4F7E-80D1-A303E0CCD910}" destId="{77AD1FA7-C000-4FC0-9194-4F6EC0F740B5}" srcOrd="1" destOrd="0" presId="urn:microsoft.com/office/officeart/2005/8/layout/orgChart1"/>
    <dgm:cxn modelId="{68EF3468-E566-4832-8AAA-D8F48E1C2473}" type="presParOf" srcId="{77AD1FA7-C000-4FC0-9194-4F6EC0F740B5}" destId="{F8517651-1100-4C7E-9796-A83803FA82DB}" srcOrd="0" destOrd="0" presId="urn:microsoft.com/office/officeart/2005/8/layout/orgChart1"/>
    <dgm:cxn modelId="{595D8B9C-FF50-4FB7-B0AD-7D076EFCC4BC}" type="presParOf" srcId="{F8517651-1100-4C7E-9796-A83803FA82DB}" destId="{BE98452E-1BFF-4AEC-9D49-B4FAE1EB9ECE}" srcOrd="0" destOrd="0" presId="urn:microsoft.com/office/officeart/2005/8/layout/orgChart1"/>
    <dgm:cxn modelId="{56A773BA-A305-4846-A790-FF79A75A8229}" type="presParOf" srcId="{F8517651-1100-4C7E-9796-A83803FA82DB}" destId="{0190D9B0-FECA-4968-B96A-06151FBE4BC5}" srcOrd="1" destOrd="0" presId="urn:microsoft.com/office/officeart/2005/8/layout/orgChart1"/>
    <dgm:cxn modelId="{E0D26D60-E9F0-4006-9063-F886DEE7B7C1}" type="presParOf" srcId="{77AD1FA7-C000-4FC0-9194-4F6EC0F740B5}" destId="{CE72819E-9427-4953-9FE5-412F8C53C6F8}" srcOrd="1" destOrd="0" presId="urn:microsoft.com/office/officeart/2005/8/layout/orgChart1"/>
    <dgm:cxn modelId="{90CF75D2-0349-4814-B228-A05788D0FDD2}" type="presParOf" srcId="{CE72819E-9427-4953-9FE5-412F8C53C6F8}" destId="{31BC0953-952E-40E9-90B7-D152C158CDF0}" srcOrd="0" destOrd="0" presId="urn:microsoft.com/office/officeart/2005/8/layout/orgChart1"/>
    <dgm:cxn modelId="{8CEEB16D-8FF8-4E36-9D29-04D6E20FBBE8}" type="presParOf" srcId="{CE72819E-9427-4953-9FE5-412F8C53C6F8}" destId="{12605AAF-060E-4FE4-8870-8F14A5C643E0}" srcOrd="1" destOrd="0" presId="urn:microsoft.com/office/officeart/2005/8/layout/orgChart1"/>
    <dgm:cxn modelId="{38328C65-EA05-482F-8CE7-5AF8C94C749E}" type="presParOf" srcId="{12605AAF-060E-4FE4-8870-8F14A5C643E0}" destId="{5CEC2478-E5AE-4762-AC27-7E0197208862}" srcOrd="0" destOrd="0" presId="urn:microsoft.com/office/officeart/2005/8/layout/orgChart1"/>
    <dgm:cxn modelId="{2AB9CB35-3B2A-4D2D-B37F-B8D2D254D276}" type="presParOf" srcId="{5CEC2478-E5AE-4762-AC27-7E0197208862}" destId="{52D2E347-84A6-4BCF-B68B-E787F159C205}" srcOrd="0" destOrd="0" presId="urn:microsoft.com/office/officeart/2005/8/layout/orgChart1"/>
    <dgm:cxn modelId="{AF100365-D347-4D47-B1B0-F0ECB862BE1D}" type="presParOf" srcId="{5CEC2478-E5AE-4762-AC27-7E0197208862}" destId="{485FC40F-4348-4CEE-93D1-BFAA130DEFBE}" srcOrd="1" destOrd="0" presId="urn:microsoft.com/office/officeart/2005/8/layout/orgChart1"/>
    <dgm:cxn modelId="{88154BBD-5C8E-4D52-84CA-3BB42914AB8C}" type="presParOf" srcId="{12605AAF-060E-4FE4-8870-8F14A5C643E0}" destId="{B2186E4C-2C42-4D6E-9D65-2EE3C825C0C5}" srcOrd="1" destOrd="0" presId="urn:microsoft.com/office/officeart/2005/8/layout/orgChart1"/>
    <dgm:cxn modelId="{F3A3A162-8360-467B-8561-88C778A89C0A}" type="presParOf" srcId="{12605AAF-060E-4FE4-8870-8F14A5C643E0}" destId="{C6C5CD07-D559-49CA-8FB1-ABFB014251B4}" srcOrd="2" destOrd="0" presId="urn:microsoft.com/office/officeart/2005/8/layout/orgChart1"/>
    <dgm:cxn modelId="{7D8B8273-C0DA-4C79-810C-73B54AA86366}" type="presParOf" srcId="{CE72819E-9427-4953-9FE5-412F8C53C6F8}" destId="{0CF274F1-1193-4AD6-B233-3D66673F9036}" srcOrd="2" destOrd="0" presId="urn:microsoft.com/office/officeart/2005/8/layout/orgChart1"/>
    <dgm:cxn modelId="{DAD35D76-6C6F-401F-A644-DE22DEC903E2}" type="presParOf" srcId="{CE72819E-9427-4953-9FE5-412F8C53C6F8}" destId="{C732FE2E-2F9C-46DA-9C4F-0CE8BF5DDA8A}" srcOrd="3" destOrd="0" presId="urn:microsoft.com/office/officeart/2005/8/layout/orgChart1"/>
    <dgm:cxn modelId="{1B5330D4-F7AC-42B0-882D-19CD23F695EC}" type="presParOf" srcId="{C732FE2E-2F9C-46DA-9C4F-0CE8BF5DDA8A}" destId="{81386735-5B4E-44CC-8669-83A03C01F613}" srcOrd="0" destOrd="0" presId="urn:microsoft.com/office/officeart/2005/8/layout/orgChart1"/>
    <dgm:cxn modelId="{3131F9E6-8AEF-4EDF-B398-A9A15103A9F7}" type="presParOf" srcId="{81386735-5B4E-44CC-8669-83A03C01F613}" destId="{797A5CAD-2BDA-4E24-BCC0-1324828C56C6}" srcOrd="0" destOrd="0" presId="urn:microsoft.com/office/officeart/2005/8/layout/orgChart1"/>
    <dgm:cxn modelId="{EB4CDED8-BEBF-4DA5-87E9-712B03E41001}" type="presParOf" srcId="{81386735-5B4E-44CC-8669-83A03C01F613}" destId="{6E408B97-582D-4A45-924B-3BE04DAB3F66}" srcOrd="1" destOrd="0" presId="urn:microsoft.com/office/officeart/2005/8/layout/orgChart1"/>
    <dgm:cxn modelId="{D79806DC-C3C9-4C72-B884-27B45A86DFDE}" type="presParOf" srcId="{C732FE2E-2F9C-46DA-9C4F-0CE8BF5DDA8A}" destId="{960CBC83-0F00-4440-A989-E722BAF0EE85}" srcOrd="1" destOrd="0" presId="urn:microsoft.com/office/officeart/2005/8/layout/orgChart1"/>
    <dgm:cxn modelId="{E3AA9056-1242-4F9B-9574-808210A6C493}" type="presParOf" srcId="{C732FE2E-2F9C-46DA-9C4F-0CE8BF5DDA8A}" destId="{90C5A1A1-D5D4-442F-AFB6-4344D024BFCA}" srcOrd="2" destOrd="0" presId="urn:microsoft.com/office/officeart/2005/8/layout/orgChart1"/>
    <dgm:cxn modelId="{E770A1EE-8000-4BE1-8DF2-28149D5EC92A}" type="presParOf" srcId="{77AD1FA7-C000-4FC0-9194-4F6EC0F740B5}" destId="{1ADF0C79-AFFB-4F3F-8DB1-7A95840A79CB}" srcOrd="2" destOrd="0" presId="urn:microsoft.com/office/officeart/2005/8/layout/orgChart1"/>
    <dgm:cxn modelId="{DE5D8C4C-B6A7-47C4-AD8C-BAE5E31339A5}" type="presParOf" srcId="{44302CE8-D65F-4F7E-80D1-A303E0CCD910}" destId="{83B1EC97-2929-4656-A4AB-73149945B53F}" srcOrd="2" destOrd="0" presId="urn:microsoft.com/office/officeart/2005/8/layout/orgChart1"/>
    <dgm:cxn modelId="{9E8656BA-BC2C-4A55-93C5-D820D1D14E13}" type="presParOf" srcId="{44302CE8-D65F-4F7E-80D1-A303E0CCD910}" destId="{0537AEDD-F09C-4070-841C-73E6436E75B7}" srcOrd="3" destOrd="0" presId="urn:microsoft.com/office/officeart/2005/8/layout/orgChart1"/>
    <dgm:cxn modelId="{1C4E95A1-F662-4648-AAC3-E6E6C0FD39AC}" type="presParOf" srcId="{0537AEDD-F09C-4070-841C-73E6436E75B7}" destId="{220B5D31-DAF4-4CB1-9CF0-FF7322A2DCE7}" srcOrd="0" destOrd="0" presId="urn:microsoft.com/office/officeart/2005/8/layout/orgChart1"/>
    <dgm:cxn modelId="{210814CE-8EBA-456E-AA44-A0457B522236}" type="presParOf" srcId="{220B5D31-DAF4-4CB1-9CF0-FF7322A2DCE7}" destId="{6E27D91B-6188-4D75-8EE3-66DEA474E5BF}" srcOrd="0" destOrd="0" presId="urn:microsoft.com/office/officeart/2005/8/layout/orgChart1"/>
    <dgm:cxn modelId="{3BAFD1AF-BD96-4393-A008-6ACC793CA0E8}" type="presParOf" srcId="{220B5D31-DAF4-4CB1-9CF0-FF7322A2DCE7}" destId="{1A14F843-2B5C-4BF0-AE1C-F93380AC17EB}" srcOrd="1" destOrd="0" presId="urn:microsoft.com/office/officeart/2005/8/layout/orgChart1"/>
    <dgm:cxn modelId="{A88F3666-BBDD-41E2-8A33-21825B5F1B3F}" type="presParOf" srcId="{0537AEDD-F09C-4070-841C-73E6436E75B7}" destId="{3E0B5E21-EFE4-491C-AC4B-7B7B2AE0FCD7}" srcOrd="1" destOrd="0" presId="urn:microsoft.com/office/officeart/2005/8/layout/orgChart1"/>
    <dgm:cxn modelId="{D29E191F-E6FB-4DEF-82BF-F9CD86D1264E}" type="presParOf" srcId="{3E0B5E21-EFE4-491C-AC4B-7B7B2AE0FCD7}" destId="{C505C1C1-6C33-417D-B0F7-06368EC56822}" srcOrd="0" destOrd="0" presId="urn:microsoft.com/office/officeart/2005/8/layout/orgChart1"/>
    <dgm:cxn modelId="{A39E31D4-8A87-436E-9E17-6612D8E76A08}" type="presParOf" srcId="{3E0B5E21-EFE4-491C-AC4B-7B7B2AE0FCD7}" destId="{BCD1C12E-7EDF-434E-ACE9-5E0C4BBAAB0F}" srcOrd="1" destOrd="0" presId="urn:microsoft.com/office/officeart/2005/8/layout/orgChart1"/>
    <dgm:cxn modelId="{FCCB2CEF-B7E2-499F-9903-42B385373A11}" type="presParOf" srcId="{BCD1C12E-7EDF-434E-ACE9-5E0C4BBAAB0F}" destId="{DA748EF3-4784-4B02-B6B8-3E13E4204D89}" srcOrd="0" destOrd="0" presId="urn:microsoft.com/office/officeart/2005/8/layout/orgChart1"/>
    <dgm:cxn modelId="{5E64E916-04BF-4AFA-9FB7-6AC1E62505A2}" type="presParOf" srcId="{DA748EF3-4784-4B02-B6B8-3E13E4204D89}" destId="{283211CC-728B-4900-868C-5547D7DBAD1A}" srcOrd="0" destOrd="0" presId="urn:microsoft.com/office/officeart/2005/8/layout/orgChart1"/>
    <dgm:cxn modelId="{CD74F66E-A44E-407D-86A9-D3C3EF293A33}" type="presParOf" srcId="{DA748EF3-4784-4B02-B6B8-3E13E4204D89}" destId="{2077785F-3851-4CB4-B662-5829D11E015C}" srcOrd="1" destOrd="0" presId="urn:microsoft.com/office/officeart/2005/8/layout/orgChart1"/>
    <dgm:cxn modelId="{58F5B16A-4D8A-4A17-999D-B2106AF48D66}" type="presParOf" srcId="{BCD1C12E-7EDF-434E-ACE9-5E0C4BBAAB0F}" destId="{F0868987-23DE-4C84-B352-75441EE9E5A9}" srcOrd="1" destOrd="0" presId="urn:microsoft.com/office/officeart/2005/8/layout/orgChart1"/>
    <dgm:cxn modelId="{3967D873-A150-4111-928F-187B609B0A7E}" type="presParOf" srcId="{BCD1C12E-7EDF-434E-ACE9-5E0C4BBAAB0F}" destId="{6F9E80DD-0A88-42C6-81E2-92E25037AC8A}" srcOrd="2" destOrd="0" presId="urn:microsoft.com/office/officeart/2005/8/layout/orgChart1"/>
    <dgm:cxn modelId="{1A839CE4-03B6-4D13-A24C-23E1F75A401F}" type="presParOf" srcId="{3E0B5E21-EFE4-491C-AC4B-7B7B2AE0FCD7}" destId="{ACAD22B8-1F55-4BE1-982F-F066F4683199}" srcOrd="2" destOrd="0" presId="urn:microsoft.com/office/officeart/2005/8/layout/orgChart1"/>
    <dgm:cxn modelId="{4DAA05A2-4431-4A7E-81F1-C44BE30C27D1}" type="presParOf" srcId="{3E0B5E21-EFE4-491C-AC4B-7B7B2AE0FCD7}" destId="{184E00F3-91FE-4684-9A2D-26959A833491}" srcOrd="3" destOrd="0" presId="urn:microsoft.com/office/officeart/2005/8/layout/orgChart1"/>
    <dgm:cxn modelId="{5FEB3A8B-02D9-4013-8D50-B7F360954092}" type="presParOf" srcId="{184E00F3-91FE-4684-9A2D-26959A833491}" destId="{AF75E9BB-950B-4421-8836-DFA0E0E0CE2B}" srcOrd="0" destOrd="0" presId="urn:microsoft.com/office/officeart/2005/8/layout/orgChart1"/>
    <dgm:cxn modelId="{F4AB3944-A84C-4E81-86DB-B8D8F7478277}" type="presParOf" srcId="{AF75E9BB-950B-4421-8836-DFA0E0E0CE2B}" destId="{1D7A2CF0-778C-4C31-848D-9310136ACD16}" srcOrd="0" destOrd="0" presId="urn:microsoft.com/office/officeart/2005/8/layout/orgChart1"/>
    <dgm:cxn modelId="{4F3112CE-6D6B-4C73-9C09-298333AD2E07}" type="presParOf" srcId="{AF75E9BB-950B-4421-8836-DFA0E0E0CE2B}" destId="{ACDA570B-6688-4CE7-B861-38F4CF384ADF}" srcOrd="1" destOrd="0" presId="urn:microsoft.com/office/officeart/2005/8/layout/orgChart1"/>
    <dgm:cxn modelId="{BAFF62AE-71E6-4D53-BE66-921500810DBE}" type="presParOf" srcId="{184E00F3-91FE-4684-9A2D-26959A833491}" destId="{03815BB4-FBEA-40DA-848F-ECC917A286A1}" srcOrd="1" destOrd="0" presId="urn:microsoft.com/office/officeart/2005/8/layout/orgChart1"/>
    <dgm:cxn modelId="{0B43ABBE-67C7-46F5-AAD0-F2EAF3139354}" type="presParOf" srcId="{184E00F3-91FE-4684-9A2D-26959A833491}" destId="{7036E29C-4E44-4735-86AF-6FFB12EE1310}" srcOrd="2" destOrd="0" presId="urn:microsoft.com/office/officeart/2005/8/layout/orgChart1"/>
    <dgm:cxn modelId="{0D1060B0-9188-47BA-94C4-CEBC40C9F8DA}" type="presParOf" srcId="{3E0B5E21-EFE4-491C-AC4B-7B7B2AE0FCD7}" destId="{D7486A07-36C8-4D7B-88E9-5BCFDBC26871}" srcOrd="4" destOrd="0" presId="urn:microsoft.com/office/officeart/2005/8/layout/orgChart1"/>
    <dgm:cxn modelId="{5F2F234F-1156-4A23-8F48-B7DFD714DD3C}" type="presParOf" srcId="{3E0B5E21-EFE4-491C-AC4B-7B7B2AE0FCD7}" destId="{E4796706-A25B-4201-8DB0-FF90E5B13549}" srcOrd="5" destOrd="0" presId="urn:microsoft.com/office/officeart/2005/8/layout/orgChart1"/>
    <dgm:cxn modelId="{8F7E4649-2EF5-41BA-910E-0EAD419B0206}" type="presParOf" srcId="{E4796706-A25B-4201-8DB0-FF90E5B13549}" destId="{9CD3399F-95D1-4A6D-A413-9C0CCBC07EB0}" srcOrd="0" destOrd="0" presId="urn:microsoft.com/office/officeart/2005/8/layout/orgChart1"/>
    <dgm:cxn modelId="{12A19E08-FCDB-4A0F-94AE-29E1FD358979}" type="presParOf" srcId="{9CD3399F-95D1-4A6D-A413-9C0CCBC07EB0}" destId="{6C98C7E3-BCF6-4A82-8CAC-C3664F5B401B}" srcOrd="0" destOrd="0" presId="urn:microsoft.com/office/officeart/2005/8/layout/orgChart1"/>
    <dgm:cxn modelId="{5AEB8495-9982-4A8F-A424-F5EB5ADFF28B}" type="presParOf" srcId="{9CD3399F-95D1-4A6D-A413-9C0CCBC07EB0}" destId="{BECC2CBD-99DB-4C27-89A2-BE83C2FA1DEE}" srcOrd="1" destOrd="0" presId="urn:microsoft.com/office/officeart/2005/8/layout/orgChart1"/>
    <dgm:cxn modelId="{4009C3CA-D63A-438A-8BB4-2F9C6AA08CC6}" type="presParOf" srcId="{E4796706-A25B-4201-8DB0-FF90E5B13549}" destId="{F9CB4854-1592-4803-85D9-14B23FFC857F}" srcOrd="1" destOrd="0" presId="urn:microsoft.com/office/officeart/2005/8/layout/orgChart1"/>
    <dgm:cxn modelId="{CADAE861-82BF-4DD4-8A8D-2264D71F2C16}" type="presParOf" srcId="{E4796706-A25B-4201-8DB0-FF90E5B13549}" destId="{ED74458B-5C2F-430B-BCAF-381E56D21BE6}" srcOrd="2" destOrd="0" presId="urn:microsoft.com/office/officeart/2005/8/layout/orgChart1"/>
    <dgm:cxn modelId="{227A170B-7165-43BC-B5E6-B7D85D56C30F}" type="presParOf" srcId="{0537AEDD-F09C-4070-841C-73E6436E75B7}" destId="{10DCD579-76A7-43D0-86E5-E06B528A595B}" srcOrd="2" destOrd="0" presId="urn:microsoft.com/office/officeart/2005/8/layout/orgChart1"/>
    <dgm:cxn modelId="{9F735D35-8363-49CA-BE5C-D8E6047E5175}" type="presParOf" srcId="{44302CE8-D65F-4F7E-80D1-A303E0CCD910}" destId="{CFA97D66-DDAE-4A5B-88EE-3B7C54A27799}" srcOrd="4" destOrd="0" presId="urn:microsoft.com/office/officeart/2005/8/layout/orgChart1"/>
    <dgm:cxn modelId="{DE612D38-12E9-4C27-8157-23012B8630C4}" type="presParOf" srcId="{44302CE8-D65F-4F7E-80D1-A303E0CCD910}" destId="{44190F84-5EEB-411B-A10D-499EE7C77A53}" srcOrd="5" destOrd="0" presId="urn:microsoft.com/office/officeart/2005/8/layout/orgChart1"/>
    <dgm:cxn modelId="{83FE241E-8741-40FC-BB4A-D69DEA1771E6}" type="presParOf" srcId="{44190F84-5EEB-411B-A10D-499EE7C77A53}" destId="{38F8C310-AA9D-4AE0-9368-786243B7DD1C}" srcOrd="0" destOrd="0" presId="urn:microsoft.com/office/officeart/2005/8/layout/orgChart1"/>
    <dgm:cxn modelId="{D0A30FB6-58F4-46CC-BD8B-93BCCACA8B23}" type="presParOf" srcId="{38F8C310-AA9D-4AE0-9368-786243B7DD1C}" destId="{A9B116D6-D694-4FC0-8A08-AACCC1FF9F0E}" srcOrd="0" destOrd="0" presId="urn:microsoft.com/office/officeart/2005/8/layout/orgChart1"/>
    <dgm:cxn modelId="{8EC85E44-2C19-4B4D-B9CC-CA23CD1F7B0A}" type="presParOf" srcId="{38F8C310-AA9D-4AE0-9368-786243B7DD1C}" destId="{83098B2D-0961-4F76-B353-430BCC4C23A7}" srcOrd="1" destOrd="0" presId="urn:microsoft.com/office/officeart/2005/8/layout/orgChart1"/>
    <dgm:cxn modelId="{52D17B21-1C57-4446-A231-EA24A2130A8B}" type="presParOf" srcId="{44190F84-5EEB-411B-A10D-499EE7C77A53}" destId="{2C8D0AC1-E3A5-4834-9512-1C6FEB57C214}" srcOrd="1" destOrd="0" presId="urn:microsoft.com/office/officeart/2005/8/layout/orgChart1"/>
    <dgm:cxn modelId="{E44F997C-DAD5-4C7F-BA01-411BA43E6D19}" type="presParOf" srcId="{2C8D0AC1-E3A5-4834-9512-1C6FEB57C214}" destId="{FBA1895B-352B-4D7B-8235-559B5391DE9A}" srcOrd="0" destOrd="0" presId="urn:microsoft.com/office/officeart/2005/8/layout/orgChart1"/>
    <dgm:cxn modelId="{B8F6FFE5-DD0C-4B5A-AB46-EF60929D8B04}" type="presParOf" srcId="{2C8D0AC1-E3A5-4834-9512-1C6FEB57C214}" destId="{35CEF21B-B2EA-4D6B-B2F0-C8061AD6197B}" srcOrd="1" destOrd="0" presId="urn:microsoft.com/office/officeart/2005/8/layout/orgChart1"/>
    <dgm:cxn modelId="{9B912B8B-6C88-430E-9366-C3F3D04806FF}" type="presParOf" srcId="{35CEF21B-B2EA-4D6B-B2F0-C8061AD6197B}" destId="{3669400F-8E51-4FE3-AC95-12EF7B6CFE10}" srcOrd="0" destOrd="0" presId="urn:microsoft.com/office/officeart/2005/8/layout/orgChart1"/>
    <dgm:cxn modelId="{5405A167-2A82-4D92-A4D2-0B31E3A53DB1}" type="presParOf" srcId="{3669400F-8E51-4FE3-AC95-12EF7B6CFE10}" destId="{59DB2C17-40FE-4B8C-BBFF-A61DB02D16F8}" srcOrd="0" destOrd="0" presId="urn:microsoft.com/office/officeart/2005/8/layout/orgChart1"/>
    <dgm:cxn modelId="{BCD7912E-2201-4536-BC6A-C4662DC54AC2}" type="presParOf" srcId="{3669400F-8E51-4FE3-AC95-12EF7B6CFE10}" destId="{F013C277-FBB9-49CB-8847-E211A0A50BAC}" srcOrd="1" destOrd="0" presId="urn:microsoft.com/office/officeart/2005/8/layout/orgChart1"/>
    <dgm:cxn modelId="{4571DAC3-D603-4C82-9D48-5110C8316C92}" type="presParOf" srcId="{35CEF21B-B2EA-4D6B-B2F0-C8061AD6197B}" destId="{C0D936BF-1ACD-407D-A314-924C99D537E5}" srcOrd="1" destOrd="0" presId="urn:microsoft.com/office/officeart/2005/8/layout/orgChart1"/>
    <dgm:cxn modelId="{B1D46282-BFCC-4851-84A1-AD24442342E9}" type="presParOf" srcId="{35CEF21B-B2EA-4D6B-B2F0-C8061AD6197B}" destId="{0F9C6C46-E86C-4A27-8BFD-AB36CEC7D1D0}" srcOrd="2" destOrd="0" presId="urn:microsoft.com/office/officeart/2005/8/layout/orgChart1"/>
    <dgm:cxn modelId="{78D7F2B0-BA64-4030-8207-2744B4102B50}" type="presParOf" srcId="{2C8D0AC1-E3A5-4834-9512-1C6FEB57C214}" destId="{2D6A1580-CDEA-4F41-958A-4483D234A1E0}" srcOrd="2" destOrd="0" presId="urn:microsoft.com/office/officeart/2005/8/layout/orgChart1"/>
    <dgm:cxn modelId="{ED1CC1EE-0DC2-4434-82AC-1E8050198F06}" type="presParOf" srcId="{2C8D0AC1-E3A5-4834-9512-1C6FEB57C214}" destId="{34E3BF0E-61EF-4E1D-A9FD-446B75D40DC9}" srcOrd="3" destOrd="0" presId="urn:microsoft.com/office/officeart/2005/8/layout/orgChart1"/>
    <dgm:cxn modelId="{9C199F09-64DD-41E4-9555-8505709E4B00}" type="presParOf" srcId="{34E3BF0E-61EF-4E1D-A9FD-446B75D40DC9}" destId="{220B2164-5C84-472A-B0D5-744836901A61}" srcOrd="0" destOrd="0" presId="urn:microsoft.com/office/officeart/2005/8/layout/orgChart1"/>
    <dgm:cxn modelId="{B74AF9C9-0FC3-4E5F-924B-1C23521802FD}" type="presParOf" srcId="{220B2164-5C84-472A-B0D5-744836901A61}" destId="{5560F14E-C5D1-4F3A-8A1D-8DAF0C679D95}" srcOrd="0" destOrd="0" presId="urn:microsoft.com/office/officeart/2005/8/layout/orgChart1"/>
    <dgm:cxn modelId="{2658D3D0-69B2-45F1-B458-89736B2A8A03}" type="presParOf" srcId="{220B2164-5C84-472A-B0D5-744836901A61}" destId="{D22799B0-F760-4EBA-A286-E2C9BC70E42C}" srcOrd="1" destOrd="0" presId="urn:microsoft.com/office/officeart/2005/8/layout/orgChart1"/>
    <dgm:cxn modelId="{E61EE704-FD3C-461E-894F-6FAEAF38B32E}" type="presParOf" srcId="{34E3BF0E-61EF-4E1D-A9FD-446B75D40DC9}" destId="{5B68B4AC-FB20-4749-B731-14D97EA315A4}" srcOrd="1" destOrd="0" presId="urn:microsoft.com/office/officeart/2005/8/layout/orgChart1"/>
    <dgm:cxn modelId="{75FDDEA8-3D0F-40AB-A58A-339571E9FAC7}" type="presParOf" srcId="{34E3BF0E-61EF-4E1D-A9FD-446B75D40DC9}" destId="{3EB3146A-41B2-4479-B013-D63C8410331C}" srcOrd="2" destOrd="0" presId="urn:microsoft.com/office/officeart/2005/8/layout/orgChart1"/>
    <dgm:cxn modelId="{60A5A2FC-1A2C-46F8-85C7-8C6657A3F76E}" type="presParOf" srcId="{2C8D0AC1-E3A5-4834-9512-1C6FEB57C214}" destId="{B522215D-BBB4-4912-B86D-215C7BB7BFEF}" srcOrd="4" destOrd="0" presId="urn:microsoft.com/office/officeart/2005/8/layout/orgChart1"/>
    <dgm:cxn modelId="{2A480C68-384E-4846-8BB4-347D3CEC3779}" type="presParOf" srcId="{2C8D0AC1-E3A5-4834-9512-1C6FEB57C214}" destId="{A63D9282-E2E2-4105-909D-FB63B729BDC2}" srcOrd="5" destOrd="0" presId="urn:microsoft.com/office/officeart/2005/8/layout/orgChart1"/>
    <dgm:cxn modelId="{15207B2C-4435-44CD-9183-5A27A984D6D5}" type="presParOf" srcId="{A63D9282-E2E2-4105-909D-FB63B729BDC2}" destId="{DBCB7E82-C974-483E-AF5F-4B90A24B696A}" srcOrd="0" destOrd="0" presId="urn:microsoft.com/office/officeart/2005/8/layout/orgChart1"/>
    <dgm:cxn modelId="{D9CC8E7E-7783-4798-8C32-6CD4DD786BDA}" type="presParOf" srcId="{DBCB7E82-C974-483E-AF5F-4B90A24B696A}" destId="{7E3A8406-42AD-4732-87F4-183203A0A9DB}" srcOrd="0" destOrd="0" presId="urn:microsoft.com/office/officeart/2005/8/layout/orgChart1"/>
    <dgm:cxn modelId="{436D5689-8EC2-4333-9ED6-252E487CC2C3}" type="presParOf" srcId="{DBCB7E82-C974-483E-AF5F-4B90A24B696A}" destId="{F8898293-B0DD-4E8C-911C-201FBBE3B924}" srcOrd="1" destOrd="0" presId="urn:microsoft.com/office/officeart/2005/8/layout/orgChart1"/>
    <dgm:cxn modelId="{FE206E4B-A33F-4137-B423-835EBF3FC3FF}" type="presParOf" srcId="{A63D9282-E2E2-4105-909D-FB63B729BDC2}" destId="{AF798285-91FC-4433-B965-B97AC0181744}" srcOrd="1" destOrd="0" presId="urn:microsoft.com/office/officeart/2005/8/layout/orgChart1"/>
    <dgm:cxn modelId="{216399A6-1B6A-470C-A27C-3F0D793D0E72}" type="presParOf" srcId="{A63D9282-E2E2-4105-909D-FB63B729BDC2}" destId="{FC4DFB5E-8FDF-4346-980D-EA0CA25E6CCB}" srcOrd="2" destOrd="0" presId="urn:microsoft.com/office/officeart/2005/8/layout/orgChart1"/>
    <dgm:cxn modelId="{393F1BD2-8EA5-4374-BF38-E6183B909DEA}" type="presParOf" srcId="{44190F84-5EEB-411B-A10D-499EE7C77A53}" destId="{CAB033CB-3D1B-4A3E-B312-7DFA1E8E182D}" srcOrd="2" destOrd="0" presId="urn:microsoft.com/office/officeart/2005/8/layout/orgChart1"/>
    <dgm:cxn modelId="{CB51C74C-2E61-46AF-B7C4-F54394EFA879}" type="presParOf" srcId="{44302CE8-D65F-4F7E-80D1-A303E0CCD910}" destId="{40198A78-6727-43F8-AD9E-5601AE79B69F}" srcOrd="6" destOrd="0" presId="urn:microsoft.com/office/officeart/2005/8/layout/orgChart1"/>
    <dgm:cxn modelId="{79D605F2-1432-4A35-B478-7A591BEC4055}" type="presParOf" srcId="{44302CE8-D65F-4F7E-80D1-A303E0CCD910}" destId="{C056FA65-4475-43D9-9D15-D714CDDB4C31}" srcOrd="7" destOrd="0" presId="urn:microsoft.com/office/officeart/2005/8/layout/orgChart1"/>
    <dgm:cxn modelId="{FF6E513A-DEC7-46B0-A63B-3AE72E3E31DF}" type="presParOf" srcId="{C056FA65-4475-43D9-9D15-D714CDDB4C31}" destId="{CEA49A29-9F81-49F0-9B5B-5F5CD96EE054}" srcOrd="0" destOrd="0" presId="urn:microsoft.com/office/officeart/2005/8/layout/orgChart1"/>
    <dgm:cxn modelId="{6C673B08-468A-4DE6-9E58-5C38297740B1}" type="presParOf" srcId="{CEA49A29-9F81-49F0-9B5B-5F5CD96EE054}" destId="{4446E88D-B394-4B60-A1F8-564238927AF6}" srcOrd="0" destOrd="0" presId="urn:microsoft.com/office/officeart/2005/8/layout/orgChart1"/>
    <dgm:cxn modelId="{ECA1BBDE-B0F6-4503-8A67-87B8781423F9}" type="presParOf" srcId="{CEA49A29-9F81-49F0-9B5B-5F5CD96EE054}" destId="{45870ADE-382D-4308-B75B-AE11C1A2ED76}" srcOrd="1" destOrd="0" presId="urn:microsoft.com/office/officeart/2005/8/layout/orgChart1"/>
    <dgm:cxn modelId="{DE427C72-E6E1-4338-BD93-879C4CD1655D}" type="presParOf" srcId="{C056FA65-4475-43D9-9D15-D714CDDB4C31}" destId="{42D7F3D7-EAAB-4663-8CBE-4456C194C79A}" srcOrd="1" destOrd="0" presId="urn:microsoft.com/office/officeart/2005/8/layout/orgChart1"/>
    <dgm:cxn modelId="{068FF814-AF4C-4743-84BF-828466FB7E20}" type="presParOf" srcId="{42D7F3D7-EAAB-4663-8CBE-4456C194C79A}" destId="{EA3B9279-2F6D-4BF3-990D-AD935C0A3ECB}" srcOrd="0" destOrd="0" presId="urn:microsoft.com/office/officeart/2005/8/layout/orgChart1"/>
    <dgm:cxn modelId="{9C3AB563-3E7D-4291-9A2A-7436D9699D62}" type="presParOf" srcId="{42D7F3D7-EAAB-4663-8CBE-4456C194C79A}" destId="{0FC75F2B-46E3-4B95-990E-D03C25086569}" srcOrd="1" destOrd="0" presId="urn:microsoft.com/office/officeart/2005/8/layout/orgChart1"/>
    <dgm:cxn modelId="{6F11A1E3-1A88-415E-8CAF-0417ABD8D675}" type="presParOf" srcId="{0FC75F2B-46E3-4B95-990E-D03C25086569}" destId="{49FED62E-9540-4799-AF27-89E45D6DC539}" srcOrd="0" destOrd="0" presId="urn:microsoft.com/office/officeart/2005/8/layout/orgChart1"/>
    <dgm:cxn modelId="{45787F4F-85EC-4564-A26D-95797AD4757A}" type="presParOf" srcId="{49FED62E-9540-4799-AF27-89E45D6DC539}" destId="{0FFEEFD6-81AE-40BB-B232-6F27E0FD2D49}" srcOrd="0" destOrd="0" presId="urn:microsoft.com/office/officeart/2005/8/layout/orgChart1"/>
    <dgm:cxn modelId="{B49DD095-B929-4C8C-8E06-07E3505384BB}" type="presParOf" srcId="{49FED62E-9540-4799-AF27-89E45D6DC539}" destId="{543BDAEA-94E1-4D5F-9682-BC3080CCFBAB}" srcOrd="1" destOrd="0" presId="urn:microsoft.com/office/officeart/2005/8/layout/orgChart1"/>
    <dgm:cxn modelId="{3C19A459-28F1-4D6E-A232-5724778E3F94}" type="presParOf" srcId="{0FC75F2B-46E3-4B95-990E-D03C25086569}" destId="{74DC579C-2D30-4B14-BF15-5EF49980900E}" srcOrd="1" destOrd="0" presId="urn:microsoft.com/office/officeart/2005/8/layout/orgChart1"/>
    <dgm:cxn modelId="{BDC14CEC-282F-42B5-8527-E00C2F5E3454}" type="presParOf" srcId="{0FC75F2B-46E3-4B95-990E-D03C25086569}" destId="{007ED6D8-BA7A-4FDB-BC93-F02D642446A0}" srcOrd="2" destOrd="0" presId="urn:microsoft.com/office/officeart/2005/8/layout/orgChart1"/>
    <dgm:cxn modelId="{427E1260-DC99-4B58-800B-725DCD1C8252}" type="presParOf" srcId="{42D7F3D7-EAAB-4663-8CBE-4456C194C79A}" destId="{E9F42830-9130-4849-A263-5F12303F95A4}" srcOrd="2" destOrd="0" presId="urn:microsoft.com/office/officeart/2005/8/layout/orgChart1"/>
    <dgm:cxn modelId="{DDE1E0B5-9D13-4112-8E1B-EE6810651290}" type="presParOf" srcId="{42D7F3D7-EAAB-4663-8CBE-4456C194C79A}" destId="{619B590E-012F-4CA4-A5C0-A21CFB69D66C}" srcOrd="3" destOrd="0" presId="urn:microsoft.com/office/officeart/2005/8/layout/orgChart1"/>
    <dgm:cxn modelId="{0F1B46AF-B740-4D99-9ADB-AA84C3B09197}" type="presParOf" srcId="{619B590E-012F-4CA4-A5C0-A21CFB69D66C}" destId="{16D9F297-ADFE-43AF-9B03-571F3FC9A62D}" srcOrd="0" destOrd="0" presId="urn:microsoft.com/office/officeart/2005/8/layout/orgChart1"/>
    <dgm:cxn modelId="{2EEE2025-968F-4826-9226-DC826453488B}" type="presParOf" srcId="{16D9F297-ADFE-43AF-9B03-571F3FC9A62D}" destId="{8664809B-D8DC-421D-8D5B-7ABADACCCB11}" srcOrd="0" destOrd="0" presId="urn:microsoft.com/office/officeart/2005/8/layout/orgChart1"/>
    <dgm:cxn modelId="{5D6AAB54-463A-4B02-9ED5-1C9E72A35235}" type="presParOf" srcId="{16D9F297-ADFE-43AF-9B03-571F3FC9A62D}" destId="{99FD35BF-4A6D-4B50-80C7-786A6A781A9D}" srcOrd="1" destOrd="0" presId="urn:microsoft.com/office/officeart/2005/8/layout/orgChart1"/>
    <dgm:cxn modelId="{A5526791-5707-4BDA-B425-C985290F2C41}" type="presParOf" srcId="{619B590E-012F-4CA4-A5C0-A21CFB69D66C}" destId="{24CD134F-46AF-4A52-B9A8-27DB64FA02ED}" srcOrd="1" destOrd="0" presId="urn:microsoft.com/office/officeart/2005/8/layout/orgChart1"/>
    <dgm:cxn modelId="{38B04384-948F-4A17-ADB2-9D3C7D322BE2}" type="presParOf" srcId="{619B590E-012F-4CA4-A5C0-A21CFB69D66C}" destId="{A3F81A31-5D9D-414D-B3DC-452B6212B6A5}" srcOrd="2" destOrd="0" presId="urn:microsoft.com/office/officeart/2005/8/layout/orgChart1"/>
    <dgm:cxn modelId="{13F97807-506F-4BBB-9BAD-B2165F43948E}" type="presParOf" srcId="{42D7F3D7-EAAB-4663-8CBE-4456C194C79A}" destId="{9098DA2D-9DC0-4C46-877A-B868A4AB663F}" srcOrd="4" destOrd="0" presId="urn:microsoft.com/office/officeart/2005/8/layout/orgChart1"/>
    <dgm:cxn modelId="{A3DF6857-7EBF-43F1-A44C-038C030C1BB5}" type="presParOf" srcId="{42D7F3D7-EAAB-4663-8CBE-4456C194C79A}" destId="{8EB7A1BB-3D1F-4FC9-B481-932B05CB790C}" srcOrd="5" destOrd="0" presId="urn:microsoft.com/office/officeart/2005/8/layout/orgChart1"/>
    <dgm:cxn modelId="{8892CD85-7E32-4443-8E14-6D3B8153F747}" type="presParOf" srcId="{8EB7A1BB-3D1F-4FC9-B481-932B05CB790C}" destId="{AA198122-93B8-46B7-8FC5-01FA07F53FB4}" srcOrd="0" destOrd="0" presId="urn:microsoft.com/office/officeart/2005/8/layout/orgChart1"/>
    <dgm:cxn modelId="{37602446-8D6E-40E1-AEB6-0A59211E707F}" type="presParOf" srcId="{AA198122-93B8-46B7-8FC5-01FA07F53FB4}" destId="{AFDCB48C-EADF-4850-9494-7100C5580C30}" srcOrd="0" destOrd="0" presId="urn:microsoft.com/office/officeart/2005/8/layout/orgChart1"/>
    <dgm:cxn modelId="{045C5125-7AE0-492C-9880-30A51A83B257}" type="presParOf" srcId="{AA198122-93B8-46B7-8FC5-01FA07F53FB4}" destId="{23182458-A955-4109-BE1A-1333490F8EB3}" srcOrd="1" destOrd="0" presId="urn:microsoft.com/office/officeart/2005/8/layout/orgChart1"/>
    <dgm:cxn modelId="{677E6688-940A-4BC1-A325-7C052C638919}" type="presParOf" srcId="{8EB7A1BB-3D1F-4FC9-B481-932B05CB790C}" destId="{A9DEA9A5-34A5-41DD-BBF2-5704BB5ABC3D}" srcOrd="1" destOrd="0" presId="urn:microsoft.com/office/officeart/2005/8/layout/orgChart1"/>
    <dgm:cxn modelId="{6C6D0822-0CB6-415D-8F0C-D5D6AA208579}" type="presParOf" srcId="{8EB7A1BB-3D1F-4FC9-B481-932B05CB790C}" destId="{96D0230B-C5D7-4D27-AAD6-8901EE244BEF}" srcOrd="2" destOrd="0" presId="urn:microsoft.com/office/officeart/2005/8/layout/orgChart1"/>
    <dgm:cxn modelId="{B53916D5-1367-41E8-AFF6-EBAE8BC6A047}" type="presParOf" srcId="{C056FA65-4475-43D9-9D15-D714CDDB4C31}" destId="{9EDD043B-93F0-4108-9EB8-FE1563C00DBF}" srcOrd="2" destOrd="0" presId="urn:microsoft.com/office/officeart/2005/8/layout/orgChart1"/>
    <dgm:cxn modelId="{DAA16A53-2B4C-49C4-B123-7D5F471A37B8}" type="presParOf" srcId="{44302CE8-D65F-4F7E-80D1-A303E0CCD910}" destId="{478B5FE3-B2A4-4B92-9220-6AED1585BE4F}" srcOrd="8" destOrd="0" presId="urn:microsoft.com/office/officeart/2005/8/layout/orgChart1"/>
    <dgm:cxn modelId="{D2048800-5A0B-45B8-B9CE-EE324ED3CF99}" type="presParOf" srcId="{44302CE8-D65F-4F7E-80D1-A303E0CCD910}" destId="{40D8BE4F-E19B-4CBF-B6AF-A9F38CC23AD1}" srcOrd="9" destOrd="0" presId="urn:microsoft.com/office/officeart/2005/8/layout/orgChart1"/>
    <dgm:cxn modelId="{6D7D8B67-CA35-4235-A09F-069F90340B1F}" type="presParOf" srcId="{40D8BE4F-E19B-4CBF-B6AF-A9F38CC23AD1}" destId="{A50DE059-4B86-4DC2-AA42-BBE5BD6C9C69}" srcOrd="0" destOrd="0" presId="urn:microsoft.com/office/officeart/2005/8/layout/orgChart1"/>
    <dgm:cxn modelId="{FA5CF68E-B347-4C1B-BBA1-A42C693FD6A8}" type="presParOf" srcId="{A50DE059-4B86-4DC2-AA42-BBE5BD6C9C69}" destId="{5A51DEDD-5C41-402E-93F9-C21EE82A3CD8}" srcOrd="0" destOrd="0" presId="urn:microsoft.com/office/officeart/2005/8/layout/orgChart1"/>
    <dgm:cxn modelId="{8C52FBB4-B7DB-4984-90DC-D2EB2A90F6A8}" type="presParOf" srcId="{A50DE059-4B86-4DC2-AA42-BBE5BD6C9C69}" destId="{F4651EDA-C0E7-4C26-971C-04A26F9BA4A9}" srcOrd="1" destOrd="0" presId="urn:microsoft.com/office/officeart/2005/8/layout/orgChart1"/>
    <dgm:cxn modelId="{06F81A45-1736-43D3-B7AD-40F8381C82B4}" type="presParOf" srcId="{40D8BE4F-E19B-4CBF-B6AF-A9F38CC23AD1}" destId="{5753D74D-FAC9-435D-B46B-90E9F62B8A71}" srcOrd="1" destOrd="0" presId="urn:microsoft.com/office/officeart/2005/8/layout/orgChart1"/>
    <dgm:cxn modelId="{AE106940-5F8B-47B8-A1D9-CE4B04E5AB56}" type="presParOf" srcId="{5753D74D-FAC9-435D-B46B-90E9F62B8A71}" destId="{65CC00E5-3CA8-4FBB-B851-A5C307157D2E}" srcOrd="0" destOrd="0" presId="urn:microsoft.com/office/officeart/2005/8/layout/orgChart1"/>
    <dgm:cxn modelId="{4F8A19FA-1869-4206-B2E0-E560777BA590}" type="presParOf" srcId="{5753D74D-FAC9-435D-B46B-90E9F62B8A71}" destId="{77D6F27A-A711-4F09-B9FF-D6027153FF97}" srcOrd="1" destOrd="0" presId="urn:microsoft.com/office/officeart/2005/8/layout/orgChart1"/>
    <dgm:cxn modelId="{066F09BD-7C14-404C-A5AA-1F210FB49B5E}" type="presParOf" srcId="{77D6F27A-A711-4F09-B9FF-D6027153FF97}" destId="{746CB8BA-8F90-43F9-83EF-7FFC480E63E0}" srcOrd="0" destOrd="0" presId="urn:microsoft.com/office/officeart/2005/8/layout/orgChart1"/>
    <dgm:cxn modelId="{CF4FB301-44E7-4CEB-9361-7967691B25E4}" type="presParOf" srcId="{746CB8BA-8F90-43F9-83EF-7FFC480E63E0}" destId="{C9C7293D-456A-4943-AC6C-4825A083DD2A}" srcOrd="0" destOrd="0" presId="urn:microsoft.com/office/officeart/2005/8/layout/orgChart1"/>
    <dgm:cxn modelId="{73D45AE5-527B-43B0-A0BD-60DB50102844}" type="presParOf" srcId="{746CB8BA-8F90-43F9-83EF-7FFC480E63E0}" destId="{A8D19FE7-39E8-4871-9FD0-5D631EE7B4A8}" srcOrd="1" destOrd="0" presId="urn:microsoft.com/office/officeart/2005/8/layout/orgChart1"/>
    <dgm:cxn modelId="{1ABB0665-308A-4C9E-A1EC-28045B8B473F}" type="presParOf" srcId="{77D6F27A-A711-4F09-B9FF-D6027153FF97}" destId="{155D305A-1E58-42B6-B9D7-27C9CDD537B1}" srcOrd="1" destOrd="0" presId="urn:microsoft.com/office/officeart/2005/8/layout/orgChart1"/>
    <dgm:cxn modelId="{A1CDD0B2-52E6-4E2E-9A04-1858FC976D84}" type="presParOf" srcId="{77D6F27A-A711-4F09-B9FF-D6027153FF97}" destId="{9EC1ABFB-1AC6-4711-878B-8F107A1DA1B6}" srcOrd="2" destOrd="0" presId="urn:microsoft.com/office/officeart/2005/8/layout/orgChart1"/>
    <dgm:cxn modelId="{018B5410-D567-4864-988E-CDEE23368963}" type="presParOf" srcId="{5753D74D-FAC9-435D-B46B-90E9F62B8A71}" destId="{743CA252-E954-45B0-BF3F-D53DE2A56F8F}" srcOrd="2" destOrd="0" presId="urn:microsoft.com/office/officeart/2005/8/layout/orgChart1"/>
    <dgm:cxn modelId="{E74A3221-E8F2-4CD5-800E-68EE8C47417C}" type="presParOf" srcId="{5753D74D-FAC9-435D-B46B-90E9F62B8A71}" destId="{377A908E-3068-41B4-BDC2-92B3E6A52BFC}" srcOrd="3" destOrd="0" presId="urn:microsoft.com/office/officeart/2005/8/layout/orgChart1"/>
    <dgm:cxn modelId="{0449034A-6207-413C-8B27-A612706BEA29}" type="presParOf" srcId="{377A908E-3068-41B4-BDC2-92B3E6A52BFC}" destId="{A86E0F43-8CC2-47AC-91F8-AA1D3B86A241}" srcOrd="0" destOrd="0" presId="urn:microsoft.com/office/officeart/2005/8/layout/orgChart1"/>
    <dgm:cxn modelId="{81691E64-299B-41ED-BFA9-F2543716EA68}" type="presParOf" srcId="{A86E0F43-8CC2-47AC-91F8-AA1D3B86A241}" destId="{1B85FD32-81D0-4A2E-A00B-F2E01AD7AEB0}" srcOrd="0" destOrd="0" presId="urn:microsoft.com/office/officeart/2005/8/layout/orgChart1"/>
    <dgm:cxn modelId="{31770FAB-885A-4A64-8ECC-C220D7BBAA15}" type="presParOf" srcId="{A86E0F43-8CC2-47AC-91F8-AA1D3B86A241}" destId="{E5C79C60-A78D-476B-8741-B464988ACC1A}" srcOrd="1" destOrd="0" presId="urn:microsoft.com/office/officeart/2005/8/layout/orgChart1"/>
    <dgm:cxn modelId="{D101CBBA-9205-4397-B697-02699D7137E7}" type="presParOf" srcId="{377A908E-3068-41B4-BDC2-92B3E6A52BFC}" destId="{DC7C0FA0-8EDA-4153-8340-91811C155EFE}" srcOrd="1" destOrd="0" presId="urn:microsoft.com/office/officeart/2005/8/layout/orgChart1"/>
    <dgm:cxn modelId="{0060DE1E-8261-4B69-8BB1-F3F8252C067E}" type="presParOf" srcId="{377A908E-3068-41B4-BDC2-92B3E6A52BFC}" destId="{2E461185-415C-40A9-B645-4906C4B5862A}" srcOrd="2" destOrd="0" presId="urn:microsoft.com/office/officeart/2005/8/layout/orgChart1"/>
    <dgm:cxn modelId="{16814A8E-A1A9-48A4-BE80-0A28147F995E}" type="presParOf" srcId="{5753D74D-FAC9-435D-B46B-90E9F62B8A71}" destId="{EDB940D8-E9D2-4E63-9389-2A732F7FBD15}" srcOrd="4" destOrd="0" presId="urn:microsoft.com/office/officeart/2005/8/layout/orgChart1"/>
    <dgm:cxn modelId="{935BC319-D2F3-4EFD-9481-1481EE399157}" type="presParOf" srcId="{5753D74D-FAC9-435D-B46B-90E9F62B8A71}" destId="{D9C4DF80-6F8A-403F-BF3B-AA1106FED80C}" srcOrd="5" destOrd="0" presId="urn:microsoft.com/office/officeart/2005/8/layout/orgChart1"/>
    <dgm:cxn modelId="{DBCD664E-6F82-4583-A950-08AA7BCFF87B}" type="presParOf" srcId="{D9C4DF80-6F8A-403F-BF3B-AA1106FED80C}" destId="{71D154E2-6BA9-45A1-AD41-A75773A4F9CE}" srcOrd="0" destOrd="0" presId="urn:microsoft.com/office/officeart/2005/8/layout/orgChart1"/>
    <dgm:cxn modelId="{8BF3D745-D411-4964-A99C-B52FE84F44F4}" type="presParOf" srcId="{71D154E2-6BA9-45A1-AD41-A75773A4F9CE}" destId="{48A3CAA4-4915-42CD-9896-C1A831790E0D}" srcOrd="0" destOrd="0" presId="urn:microsoft.com/office/officeart/2005/8/layout/orgChart1"/>
    <dgm:cxn modelId="{FAAE0AA1-FC96-4F6D-B6B2-852298724E15}" type="presParOf" srcId="{71D154E2-6BA9-45A1-AD41-A75773A4F9CE}" destId="{0B650F3D-5644-413A-8778-6AECA7F2A1F9}" srcOrd="1" destOrd="0" presId="urn:microsoft.com/office/officeart/2005/8/layout/orgChart1"/>
    <dgm:cxn modelId="{4AF94CB7-3368-49A2-9A90-99FACE5775DF}" type="presParOf" srcId="{D9C4DF80-6F8A-403F-BF3B-AA1106FED80C}" destId="{23408781-CD57-440A-ABDE-E3E67F36E8EB}" srcOrd="1" destOrd="0" presId="urn:microsoft.com/office/officeart/2005/8/layout/orgChart1"/>
    <dgm:cxn modelId="{B10728F3-9AAC-4E3F-AA45-5F3229F0AD88}" type="presParOf" srcId="{D9C4DF80-6F8A-403F-BF3B-AA1106FED80C}" destId="{C11B9A7A-3259-4F88-B17F-B107BD86B19A}" srcOrd="2" destOrd="0" presId="urn:microsoft.com/office/officeart/2005/8/layout/orgChart1"/>
    <dgm:cxn modelId="{35120B03-830C-4F93-B5C4-8F4321F66692}" type="presParOf" srcId="{40D8BE4F-E19B-4CBF-B6AF-A9F38CC23AD1}" destId="{C543C0EA-D1F0-48FF-A89A-7F9B9BED3E72}" srcOrd="2" destOrd="0" presId="urn:microsoft.com/office/officeart/2005/8/layout/orgChart1"/>
    <dgm:cxn modelId="{42613BDC-284E-4174-8439-0FC0DCB5F50A}" type="presParOf" srcId="{D035BF90-66F4-4C6E-A011-5AD45C3D62FA}" destId="{DE1999C2-BAE0-4532-9097-CD106D6FE2D5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8E4B63-4512-4FEE-882E-CCAF0E3DA568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</dgm:pt>
    <dgm:pt modelId="{CE89BE9B-6A74-4D87-9A68-DE330FDE4BAA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Safety</a:t>
          </a:r>
          <a:r>
            <a:rPr kumimoji="0" lang="en-US" sz="1400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 </a:t>
          </a:r>
          <a:r>
            <a:rPr kumimoji="0" lang="en-US" sz="1400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and</a:t>
          </a:r>
          <a:r>
            <a:rPr kumimoji="0" lang="en-US" sz="1400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 </a:t>
          </a:r>
          <a:r>
            <a:rPr kumimoji="0" lang="en-US" sz="1400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Security</a:t>
          </a:r>
          <a:endParaRPr kumimoji="0" lang="en-US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65A0FF05-0988-469B-94AE-9C7A48F1010C}" type="parTrans" cxnId="{A85D04E4-31AB-4DB4-AFA6-9F02BB57A81C}">
      <dgm:prSet/>
      <dgm:spPr/>
      <dgm:t>
        <a:bodyPr/>
        <a:lstStyle/>
        <a:p>
          <a:endParaRPr lang="en-US"/>
        </a:p>
      </dgm:t>
    </dgm:pt>
    <dgm:pt modelId="{DABA9604-2895-40A0-A2A0-82A773A6FDF6}" type="sibTrans" cxnId="{A85D04E4-31AB-4DB4-AFA6-9F02BB57A81C}">
      <dgm:prSet/>
      <dgm:spPr/>
      <dgm:t>
        <a:bodyPr/>
        <a:lstStyle/>
        <a:p>
          <a:endParaRPr lang="en-US"/>
        </a:p>
      </dgm:t>
    </dgm:pt>
    <dgm:pt modelId="{87C0501D-2EC9-4638-9CEB-FFB960AAD080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National Security</a:t>
          </a:r>
          <a:endParaRPr kumimoji="0" lang="en-US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E34D24B5-3166-407B-8DD7-8C98D515B8E0}" type="parTrans" cxnId="{6EAE6F3E-3552-4C09-977C-EB0C021FBA28}">
      <dgm:prSet/>
      <dgm:spPr/>
      <dgm:t>
        <a:bodyPr/>
        <a:lstStyle/>
        <a:p>
          <a:endParaRPr lang="en-US"/>
        </a:p>
      </dgm:t>
    </dgm:pt>
    <dgm:pt modelId="{BA6DDB7E-0139-4500-AAE7-ADDFFFBE19B3}" type="sibTrans" cxnId="{6EAE6F3E-3552-4C09-977C-EB0C021FBA28}">
      <dgm:prSet/>
      <dgm:spPr/>
      <dgm:t>
        <a:bodyPr/>
        <a:lstStyle/>
        <a:p>
          <a:endParaRPr lang="en-US"/>
        </a:p>
      </dgm:t>
    </dgm:pt>
    <dgm:pt modelId="{C81B1323-BDA5-494A-B0D1-BF81A1277DE9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Government involvement in armed conflict</a:t>
          </a:r>
        </a:p>
      </dgm:t>
    </dgm:pt>
    <dgm:pt modelId="{4D0D4E20-8E12-414F-9996-93F33AC9D311}" type="parTrans" cxnId="{80552F58-06D8-427D-94B3-F9FB8E98E029}">
      <dgm:prSet/>
      <dgm:spPr/>
      <dgm:t>
        <a:bodyPr/>
        <a:lstStyle/>
        <a:p>
          <a:endParaRPr lang="en-US"/>
        </a:p>
      </dgm:t>
    </dgm:pt>
    <dgm:pt modelId="{E3B7E22E-F1F1-4CB8-A7A1-4B09BB171312}" type="sibTrans" cxnId="{80552F58-06D8-427D-94B3-F9FB8E98E029}">
      <dgm:prSet/>
      <dgm:spPr/>
      <dgm:t>
        <a:bodyPr/>
        <a:lstStyle/>
        <a:p>
          <a:endParaRPr lang="en-US"/>
        </a:p>
      </dgm:t>
    </dgm:pt>
    <dgm:pt modelId="{DF48D1A0-B28F-4D13-B059-E8EA900986C9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No. of battle deaths</a:t>
          </a:r>
        </a:p>
      </dgm:t>
    </dgm:pt>
    <dgm:pt modelId="{6AD7D9D9-AAEC-47D6-97AC-D886ADA2FB3D}" type="parTrans" cxnId="{E22A8601-2CBC-48F1-B44B-4ED0491015C4}">
      <dgm:prSet/>
      <dgm:spPr/>
      <dgm:t>
        <a:bodyPr/>
        <a:lstStyle/>
        <a:p>
          <a:endParaRPr lang="en-US"/>
        </a:p>
      </dgm:t>
    </dgm:pt>
    <dgm:pt modelId="{F607D2E8-7EB1-47E1-8F55-EB4F34D953E8}" type="sibTrans" cxnId="{E22A8601-2CBC-48F1-B44B-4ED0491015C4}">
      <dgm:prSet/>
      <dgm:spPr/>
      <dgm:t>
        <a:bodyPr/>
        <a:lstStyle/>
        <a:p>
          <a:endParaRPr lang="en-US"/>
        </a:p>
      </dgm:t>
    </dgm:pt>
    <dgm:pt modelId="{05DF4A51-EC6A-446B-88A1-C22EDB28DB11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No. of internally displaced persons</a:t>
          </a:r>
          <a:endParaRPr kumimoji="0" lang="en-US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E23CA774-4D0E-4B98-AE6C-10C8F2A11CB9}" type="parTrans" cxnId="{0D7FC99D-A4EC-4850-B00E-8BD0F6B70C14}">
      <dgm:prSet/>
      <dgm:spPr/>
      <dgm:t>
        <a:bodyPr/>
        <a:lstStyle/>
        <a:p>
          <a:endParaRPr lang="en-US"/>
        </a:p>
      </dgm:t>
    </dgm:pt>
    <dgm:pt modelId="{345AF15D-5684-463D-BEFD-3B3A3DBF3D62}" type="sibTrans" cxnId="{0D7FC99D-A4EC-4850-B00E-8BD0F6B70C14}">
      <dgm:prSet/>
      <dgm:spPr/>
      <dgm:t>
        <a:bodyPr/>
        <a:lstStyle/>
        <a:p>
          <a:endParaRPr lang="en-US"/>
        </a:p>
      </dgm:t>
    </dgm:pt>
    <dgm:pt modelId="{95AA69F4-E10A-49D3-87EF-D64B1E4666FF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No. of civilian deaths due to one-sided violence</a:t>
          </a:r>
        </a:p>
      </dgm:t>
    </dgm:pt>
    <dgm:pt modelId="{0482D570-020B-406F-B1A8-99608301F4D8}" type="parTrans" cxnId="{22204313-7125-433A-B302-49EA3DAF658B}">
      <dgm:prSet/>
      <dgm:spPr/>
      <dgm:t>
        <a:bodyPr/>
        <a:lstStyle/>
        <a:p>
          <a:endParaRPr lang="en-US"/>
        </a:p>
      </dgm:t>
    </dgm:pt>
    <dgm:pt modelId="{7281C13C-EB50-464D-AAB9-1C6604A73D5E}" type="sibTrans" cxnId="{22204313-7125-433A-B302-49EA3DAF658B}">
      <dgm:prSet/>
      <dgm:spPr/>
      <dgm:t>
        <a:bodyPr/>
        <a:lstStyle/>
        <a:p>
          <a:endParaRPr lang="en-US"/>
        </a:p>
      </dgm:t>
    </dgm:pt>
    <dgm:pt modelId="{AD7732D2-BF19-411E-8823-5772F3C16824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Ease of Access to Small Arms and Light Weapons</a:t>
          </a:r>
          <a:endParaRPr kumimoji="0" lang="en-US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049F83F4-78C7-4936-B04C-26F842F36C0B}" type="parTrans" cxnId="{55CA04DF-D52B-4135-8222-9FAB96D02267}">
      <dgm:prSet/>
      <dgm:spPr/>
      <dgm:t>
        <a:bodyPr/>
        <a:lstStyle/>
        <a:p>
          <a:endParaRPr lang="en-US"/>
        </a:p>
      </dgm:t>
    </dgm:pt>
    <dgm:pt modelId="{A5071CE9-12E6-401C-AD12-FA72DD76A982}" type="sibTrans" cxnId="{55CA04DF-D52B-4135-8222-9FAB96D02267}">
      <dgm:prSet/>
      <dgm:spPr/>
      <dgm:t>
        <a:bodyPr/>
        <a:lstStyle/>
        <a:p>
          <a:endParaRPr lang="en-US"/>
        </a:p>
      </dgm:t>
    </dgm:pt>
    <dgm:pt modelId="{F160D312-4103-49B5-AB9A-B223DF48CFB6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No. of refugees and asylum seekers from this nation</a:t>
          </a:r>
          <a:endParaRPr kumimoji="0" lang="en-US" sz="1400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1FD5F04D-F904-4E4F-8262-C1A24652A68A}" type="parTrans" cxnId="{C945FC4E-C6D0-4B33-BA9A-BC58EBFC800F}">
      <dgm:prSet/>
      <dgm:spPr/>
      <dgm:t>
        <a:bodyPr/>
        <a:lstStyle/>
        <a:p>
          <a:endParaRPr lang="en-US"/>
        </a:p>
      </dgm:t>
    </dgm:pt>
    <dgm:pt modelId="{8060A6ED-8C0E-43BC-9C72-8EBB89725BD0}" type="sibTrans" cxnId="{C945FC4E-C6D0-4B33-BA9A-BC58EBFC800F}">
      <dgm:prSet/>
      <dgm:spPr/>
      <dgm:t>
        <a:bodyPr/>
        <a:lstStyle/>
        <a:p>
          <a:endParaRPr lang="en-US"/>
        </a:p>
      </dgm:t>
    </dgm:pt>
    <dgm:pt modelId="{FC94C266-0033-473C-8B4B-F4C5414FD205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Public Security</a:t>
          </a:r>
        </a:p>
      </dgm:t>
    </dgm:pt>
    <dgm:pt modelId="{F8672EB8-F741-44A0-B136-C78AC9013F5E}" type="parTrans" cxnId="{1C21A26F-254C-4C83-BA7E-63E22DA4463D}">
      <dgm:prSet/>
      <dgm:spPr/>
      <dgm:t>
        <a:bodyPr/>
        <a:lstStyle/>
        <a:p>
          <a:endParaRPr lang="en-US"/>
        </a:p>
      </dgm:t>
    </dgm:pt>
    <dgm:pt modelId="{2F9E91F5-CD35-4533-A533-9B533539CD4F}" type="sibTrans" cxnId="{1C21A26F-254C-4C83-BA7E-63E22DA4463D}">
      <dgm:prSet/>
      <dgm:spPr/>
      <dgm:t>
        <a:bodyPr/>
        <a:lstStyle/>
        <a:p>
          <a:endParaRPr lang="en-US"/>
        </a:p>
      </dgm:t>
    </dgm:pt>
    <dgm:pt modelId="{8333C48F-1F6D-4559-A115-C1CD49D298DF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Level of Violent Crime (Homicides Rates)</a:t>
          </a:r>
        </a:p>
      </dgm:t>
    </dgm:pt>
    <dgm:pt modelId="{5B69B6D6-298D-417B-BC69-E225D08B7690}" type="parTrans" cxnId="{A93CAB1E-E865-4390-BB7F-5967C14454F9}">
      <dgm:prSet/>
      <dgm:spPr/>
      <dgm:t>
        <a:bodyPr/>
        <a:lstStyle/>
        <a:p>
          <a:endParaRPr lang="en-US"/>
        </a:p>
      </dgm:t>
    </dgm:pt>
    <dgm:pt modelId="{21171D00-666F-4B73-83C0-7FDF7282BED4}" type="sibTrans" cxnId="{A93CAB1E-E865-4390-BB7F-5967C14454F9}">
      <dgm:prSet/>
      <dgm:spPr/>
      <dgm:t>
        <a:bodyPr/>
        <a:lstStyle/>
        <a:p>
          <a:endParaRPr lang="en-US"/>
        </a:p>
      </dgm:t>
    </dgm:pt>
    <dgm:pt modelId="{AA607A73-A232-4FE1-9045-229CE27E1980}" type="pres">
      <dgm:prSet presAssocID="{CE8E4B63-4512-4FEE-882E-CCAF0E3DA56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43E29B3-4D65-437B-BA29-22286C3654DE}" type="pres">
      <dgm:prSet presAssocID="{CE89BE9B-6A74-4D87-9A68-DE330FDE4BAA}" presName="root1" presStyleCnt="0"/>
      <dgm:spPr/>
    </dgm:pt>
    <dgm:pt modelId="{58516329-6874-4066-85F9-2CF3975E0155}" type="pres">
      <dgm:prSet presAssocID="{CE89BE9B-6A74-4D87-9A68-DE330FDE4BA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9F0D83-E4FB-4682-B253-51627EE83118}" type="pres">
      <dgm:prSet presAssocID="{CE89BE9B-6A74-4D87-9A68-DE330FDE4BAA}" presName="level2hierChild" presStyleCnt="0"/>
      <dgm:spPr/>
    </dgm:pt>
    <dgm:pt modelId="{33EE3AB4-D2D1-40B4-97FA-ABC3E1F40DA8}" type="pres">
      <dgm:prSet presAssocID="{E34D24B5-3166-407B-8DD7-8C98D515B8E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7A7C4F33-66D2-40CD-B01B-1F76FEA38099}" type="pres">
      <dgm:prSet presAssocID="{E34D24B5-3166-407B-8DD7-8C98D515B8E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EC61566D-C1DE-4AEE-B89B-60C64D86C060}" type="pres">
      <dgm:prSet presAssocID="{87C0501D-2EC9-4638-9CEB-FFB960AAD080}" presName="root2" presStyleCnt="0"/>
      <dgm:spPr/>
    </dgm:pt>
    <dgm:pt modelId="{440B9DD2-3BB9-4508-B0D2-A5B7727C2F6A}" type="pres">
      <dgm:prSet presAssocID="{87C0501D-2EC9-4638-9CEB-FFB960AAD08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141B88-4822-4F3C-AA98-994B718330A0}" type="pres">
      <dgm:prSet presAssocID="{87C0501D-2EC9-4638-9CEB-FFB960AAD080}" presName="level3hierChild" presStyleCnt="0"/>
      <dgm:spPr/>
    </dgm:pt>
    <dgm:pt modelId="{606F58D9-532F-4DBE-8DE4-347CBF1CEF37}" type="pres">
      <dgm:prSet presAssocID="{4D0D4E20-8E12-414F-9996-93F33AC9D311}" presName="conn2-1" presStyleLbl="parChTrans1D3" presStyleIdx="0" presStyleCnt="7"/>
      <dgm:spPr/>
      <dgm:t>
        <a:bodyPr/>
        <a:lstStyle/>
        <a:p>
          <a:endParaRPr lang="en-US"/>
        </a:p>
      </dgm:t>
    </dgm:pt>
    <dgm:pt modelId="{05F543DF-9F19-4484-96C9-E5E61AB6C084}" type="pres">
      <dgm:prSet presAssocID="{4D0D4E20-8E12-414F-9996-93F33AC9D311}" presName="connTx" presStyleLbl="parChTrans1D3" presStyleIdx="0" presStyleCnt="7"/>
      <dgm:spPr/>
      <dgm:t>
        <a:bodyPr/>
        <a:lstStyle/>
        <a:p>
          <a:endParaRPr lang="en-US"/>
        </a:p>
      </dgm:t>
    </dgm:pt>
    <dgm:pt modelId="{E5DF0C19-2EB5-46A1-9FF8-5CF4C6607DE6}" type="pres">
      <dgm:prSet presAssocID="{C81B1323-BDA5-494A-B0D1-BF81A1277DE9}" presName="root2" presStyleCnt="0"/>
      <dgm:spPr/>
    </dgm:pt>
    <dgm:pt modelId="{C86AED07-2BA3-4193-85A0-D662EF89E3FA}" type="pres">
      <dgm:prSet presAssocID="{C81B1323-BDA5-494A-B0D1-BF81A1277DE9}" presName="LevelTwoTextNod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B90ADE-CD34-46B6-8C35-90F139E7870B}" type="pres">
      <dgm:prSet presAssocID="{C81B1323-BDA5-494A-B0D1-BF81A1277DE9}" presName="level3hierChild" presStyleCnt="0"/>
      <dgm:spPr/>
    </dgm:pt>
    <dgm:pt modelId="{011092D4-8570-47A7-BCE2-C66192374BDB}" type="pres">
      <dgm:prSet presAssocID="{6AD7D9D9-AAEC-47D6-97AC-D886ADA2FB3D}" presName="conn2-1" presStyleLbl="parChTrans1D3" presStyleIdx="1" presStyleCnt="7"/>
      <dgm:spPr/>
      <dgm:t>
        <a:bodyPr/>
        <a:lstStyle/>
        <a:p>
          <a:endParaRPr lang="en-US"/>
        </a:p>
      </dgm:t>
    </dgm:pt>
    <dgm:pt modelId="{253C80FF-A63D-416A-9D9A-6A13ADA608EC}" type="pres">
      <dgm:prSet presAssocID="{6AD7D9D9-AAEC-47D6-97AC-D886ADA2FB3D}" presName="connTx" presStyleLbl="parChTrans1D3" presStyleIdx="1" presStyleCnt="7"/>
      <dgm:spPr/>
      <dgm:t>
        <a:bodyPr/>
        <a:lstStyle/>
        <a:p>
          <a:endParaRPr lang="en-US"/>
        </a:p>
      </dgm:t>
    </dgm:pt>
    <dgm:pt modelId="{64FD4DD1-B89B-44BC-93FA-57524C824C10}" type="pres">
      <dgm:prSet presAssocID="{DF48D1A0-B28F-4D13-B059-E8EA900986C9}" presName="root2" presStyleCnt="0"/>
      <dgm:spPr/>
    </dgm:pt>
    <dgm:pt modelId="{59DB8092-1829-4C0D-9671-FE2515825F5A}" type="pres">
      <dgm:prSet presAssocID="{DF48D1A0-B28F-4D13-B059-E8EA900986C9}" presName="LevelTwoTextNod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6F73FE-DE03-4F7B-B62C-33FBB7056E12}" type="pres">
      <dgm:prSet presAssocID="{DF48D1A0-B28F-4D13-B059-E8EA900986C9}" presName="level3hierChild" presStyleCnt="0"/>
      <dgm:spPr/>
    </dgm:pt>
    <dgm:pt modelId="{E3370FCE-DB4D-4840-9AB9-58F34AF07931}" type="pres">
      <dgm:prSet presAssocID="{E23CA774-4D0E-4B98-AE6C-10C8F2A11CB9}" presName="conn2-1" presStyleLbl="parChTrans1D3" presStyleIdx="2" presStyleCnt="7"/>
      <dgm:spPr/>
      <dgm:t>
        <a:bodyPr/>
        <a:lstStyle/>
        <a:p>
          <a:endParaRPr lang="en-US"/>
        </a:p>
      </dgm:t>
    </dgm:pt>
    <dgm:pt modelId="{83458B5C-C953-4B2F-9398-F082A33B89EA}" type="pres">
      <dgm:prSet presAssocID="{E23CA774-4D0E-4B98-AE6C-10C8F2A11CB9}" presName="connTx" presStyleLbl="parChTrans1D3" presStyleIdx="2" presStyleCnt="7"/>
      <dgm:spPr/>
      <dgm:t>
        <a:bodyPr/>
        <a:lstStyle/>
        <a:p>
          <a:endParaRPr lang="en-US"/>
        </a:p>
      </dgm:t>
    </dgm:pt>
    <dgm:pt modelId="{DA6C16BC-1714-41FB-A66E-130F92D20C25}" type="pres">
      <dgm:prSet presAssocID="{05DF4A51-EC6A-446B-88A1-C22EDB28DB11}" presName="root2" presStyleCnt="0"/>
      <dgm:spPr/>
    </dgm:pt>
    <dgm:pt modelId="{88BFDEC4-A45C-48C9-8ED6-6E108AF365D0}" type="pres">
      <dgm:prSet presAssocID="{05DF4A51-EC6A-446B-88A1-C22EDB28DB11}" presName="LevelTwoTextNod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62643C-9B5F-4470-9CB1-23EA275CE3C2}" type="pres">
      <dgm:prSet presAssocID="{05DF4A51-EC6A-446B-88A1-C22EDB28DB11}" presName="level3hierChild" presStyleCnt="0"/>
      <dgm:spPr/>
    </dgm:pt>
    <dgm:pt modelId="{34D1D272-52C2-4035-8F28-915317A4AB26}" type="pres">
      <dgm:prSet presAssocID="{0482D570-020B-406F-B1A8-99608301F4D8}" presName="conn2-1" presStyleLbl="parChTrans1D3" presStyleIdx="3" presStyleCnt="7"/>
      <dgm:spPr/>
      <dgm:t>
        <a:bodyPr/>
        <a:lstStyle/>
        <a:p>
          <a:endParaRPr lang="en-US"/>
        </a:p>
      </dgm:t>
    </dgm:pt>
    <dgm:pt modelId="{CAF4E4EB-C14E-4B81-B8FA-091754B74A8B}" type="pres">
      <dgm:prSet presAssocID="{0482D570-020B-406F-B1A8-99608301F4D8}" presName="connTx" presStyleLbl="parChTrans1D3" presStyleIdx="3" presStyleCnt="7"/>
      <dgm:spPr/>
      <dgm:t>
        <a:bodyPr/>
        <a:lstStyle/>
        <a:p>
          <a:endParaRPr lang="en-US"/>
        </a:p>
      </dgm:t>
    </dgm:pt>
    <dgm:pt modelId="{CD287519-42AA-472C-9C4C-CB768F13CB3D}" type="pres">
      <dgm:prSet presAssocID="{95AA69F4-E10A-49D3-87EF-D64B1E4666FF}" presName="root2" presStyleCnt="0"/>
      <dgm:spPr/>
    </dgm:pt>
    <dgm:pt modelId="{2239F02F-E8C4-4549-A40A-0894A94B4BBA}" type="pres">
      <dgm:prSet presAssocID="{95AA69F4-E10A-49D3-87EF-D64B1E4666FF}" presName="LevelTwoTextNode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AE1CC9-A8A4-440F-A74E-9DF05E5458C9}" type="pres">
      <dgm:prSet presAssocID="{95AA69F4-E10A-49D3-87EF-D64B1E4666FF}" presName="level3hierChild" presStyleCnt="0"/>
      <dgm:spPr/>
    </dgm:pt>
    <dgm:pt modelId="{D656A843-928B-474C-98BE-AEA30B1F97CF}" type="pres">
      <dgm:prSet presAssocID="{049F83F4-78C7-4936-B04C-26F842F36C0B}" presName="conn2-1" presStyleLbl="parChTrans1D3" presStyleIdx="4" presStyleCnt="7"/>
      <dgm:spPr/>
      <dgm:t>
        <a:bodyPr/>
        <a:lstStyle/>
        <a:p>
          <a:endParaRPr lang="en-US"/>
        </a:p>
      </dgm:t>
    </dgm:pt>
    <dgm:pt modelId="{5ECAC357-D64B-419B-B9AF-75701E2FDCC9}" type="pres">
      <dgm:prSet presAssocID="{049F83F4-78C7-4936-B04C-26F842F36C0B}" presName="connTx" presStyleLbl="parChTrans1D3" presStyleIdx="4" presStyleCnt="7"/>
      <dgm:spPr/>
      <dgm:t>
        <a:bodyPr/>
        <a:lstStyle/>
        <a:p>
          <a:endParaRPr lang="en-US"/>
        </a:p>
      </dgm:t>
    </dgm:pt>
    <dgm:pt modelId="{92464A35-6B17-465F-A860-055C9245A95D}" type="pres">
      <dgm:prSet presAssocID="{AD7732D2-BF19-411E-8823-5772F3C16824}" presName="root2" presStyleCnt="0"/>
      <dgm:spPr/>
    </dgm:pt>
    <dgm:pt modelId="{536F289C-9B14-4D73-91EE-D594BDE293F2}" type="pres">
      <dgm:prSet presAssocID="{AD7732D2-BF19-411E-8823-5772F3C16824}" presName="LevelTwoTextNode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56DE03-2F4C-4C33-AEF0-4FEBA2A6A52C}" type="pres">
      <dgm:prSet presAssocID="{AD7732D2-BF19-411E-8823-5772F3C16824}" presName="level3hierChild" presStyleCnt="0"/>
      <dgm:spPr/>
    </dgm:pt>
    <dgm:pt modelId="{ADC147B1-67BC-4E25-AED4-5A5F54D5B50A}" type="pres">
      <dgm:prSet presAssocID="{1FD5F04D-F904-4E4F-8262-C1A24652A68A}" presName="conn2-1" presStyleLbl="parChTrans1D3" presStyleIdx="5" presStyleCnt="7"/>
      <dgm:spPr/>
      <dgm:t>
        <a:bodyPr/>
        <a:lstStyle/>
        <a:p>
          <a:endParaRPr lang="en-US"/>
        </a:p>
      </dgm:t>
    </dgm:pt>
    <dgm:pt modelId="{9D2F8BAE-7DC1-4E11-9200-ECF3289E6DEC}" type="pres">
      <dgm:prSet presAssocID="{1FD5F04D-F904-4E4F-8262-C1A24652A68A}" presName="connTx" presStyleLbl="parChTrans1D3" presStyleIdx="5" presStyleCnt="7"/>
      <dgm:spPr/>
      <dgm:t>
        <a:bodyPr/>
        <a:lstStyle/>
        <a:p>
          <a:endParaRPr lang="en-US"/>
        </a:p>
      </dgm:t>
    </dgm:pt>
    <dgm:pt modelId="{05C3A121-BC5D-45CD-9FA9-B917C7B2DAB9}" type="pres">
      <dgm:prSet presAssocID="{F160D312-4103-49B5-AB9A-B223DF48CFB6}" presName="root2" presStyleCnt="0"/>
      <dgm:spPr/>
    </dgm:pt>
    <dgm:pt modelId="{76000843-DDE5-47AB-83A8-8950294A3534}" type="pres">
      <dgm:prSet presAssocID="{F160D312-4103-49B5-AB9A-B223DF48CFB6}" presName="LevelTwoTextNod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DB912B-91B6-4882-A152-AB72347A0E31}" type="pres">
      <dgm:prSet presAssocID="{F160D312-4103-49B5-AB9A-B223DF48CFB6}" presName="level3hierChild" presStyleCnt="0"/>
      <dgm:spPr/>
    </dgm:pt>
    <dgm:pt modelId="{038E9C34-FE27-47DA-A287-DB8BC34AE1BA}" type="pres">
      <dgm:prSet presAssocID="{F8672EB8-F741-44A0-B136-C78AC9013F5E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B4A74730-8C53-4803-9112-851642AA291C}" type="pres">
      <dgm:prSet presAssocID="{F8672EB8-F741-44A0-B136-C78AC9013F5E}" presName="connTx" presStyleLbl="parChTrans1D2" presStyleIdx="1" presStyleCnt="2"/>
      <dgm:spPr/>
      <dgm:t>
        <a:bodyPr/>
        <a:lstStyle/>
        <a:p>
          <a:endParaRPr lang="en-US"/>
        </a:p>
      </dgm:t>
    </dgm:pt>
    <dgm:pt modelId="{45600476-BEE6-4823-A417-D2171E7E6517}" type="pres">
      <dgm:prSet presAssocID="{FC94C266-0033-473C-8B4B-F4C5414FD205}" presName="root2" presStyleCnt="0"/>
      <dgm:spPr/>
    </dgm:pt>
    <dgm:pt modelId="{39FDCB0F-4922-4564-8227-95959AE761A7}" type="pres">
      <dgm:prSet presAssocID="{FC94C266-0033-473C-8B4B-F4C5414FD205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36E339-8DF4-4035-9C5F-49A390B4C095}" type="pres">
      <dgm:prSet presAssocID="{FC94C266-0033-473C-8B4B-F4C5414FD205}" presName="level3hierChild" presStyleCnt="0"/>
      <dgm:spPr/>
    </dgm:pt>
    <dgm:pt modelId="{4CDAB393-A681-4029-978A-0FC65DD4E35E}" type="pres">
      <dgm:prSet presAssocID="{5B69B6D6-298D-417B-BC69-E225D08B7690}" presName="conn2-1" presStyleLbl="parChTrans1D3" presStyleIdx="6" presStyleCnt="7"/>
      <dgm:spPr/>
      <dgm:t>
        <a:bodyPr/>
        <a:lstStyle/>
        <a:p>
          <a:endParaRPr lang="en-US"/>
        </a:p>
      </dgm:t>
    </dgm:pt>
    <dgm:pt modelId="{4B06CEA3-6B82-4019-9ECA-9D09F117A1EA}" type="pres">
      <dgm:prSet presAssocID="{5B69B6D6-298D-417B-BC69-E225D08B7690}" presName="connTx" presStyleLbl="parChTrans1D3" presStyleIdx="6" presStyleCnt="7"/>
      <dgm:spPr/>
      <dgm:t>
        <a:bodyPr/>
        <a:lstStyle/>
        <a:p>
          <a:endParaRPr lang="en-US"/>
        </a:p>
      </dgm:t>
    </dgm:pt>
    <dgm:pt modelId="{411AB6E9-EBAF-4600-BDC0-F5E38F764B11}" type="pres">
      <dgm:prSet presAssocID="{8333C48F-1F6D-4559-A115-C1CD49D298DF}" presName="root2" presStyleCnt="0"/>
      <dgm:spPr/>
    </dgm:pt>
    <dgm:pt modelId="{6E5B9E20-EF8C-4D98-BB68-5A0427F97845}" type="pres">
      <dgm:prSet presAssocID="{8333C48F-1F6D-4559-A115-C1CD49D298DF}" presName="LevelTwoTextNod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C9C413-0509-4593-B454-B15B32A120EF}" type="pres">
      <dgm:prSet presAssocID="{8333C48F-1F6D-4559-A115-C1CD49D298DF}" presName="level3hierChild" presStyleCnt="0"/>
      <dgm:spPr/>
    </dgm:pt>
  </dgm:ptLst>
  <dgm:cxnLst>
    <dgm:cxn modelId="{701F3486-DA1D-4FC0-8F38-4BD0723F31A2}" type="presOf" srcId="{CE89BE9B-6A74-4D87-9A68-DE330FDE4BAA}" destId="{58516329-6874-4066-85F9-2CF3975E0155}" srcOrd="0" destOrd="0" presId="urn:microsoft.com/office/officeart/2008/layout/HorizontalMultiLevelHierarchy"/>
    <dgm:cxn modelId="{C2081F6F-4727-412F-9122-3773B32092EF}" type="presOf" srcId="{C81B1323-BDA5-494A-B0D1-BF81A1277DE9}" destId="{C86AED07-2BA3-4193-85A0-D662EF89E3FA}" srcOrd="0" destOrd="0" presId="urn:microsoft.com/office/officeart/2008/layout/HorizontalMultiLevelHierarchy"/>
    <dgm:cxn modelId="{A85D04E4-31AB-4DB4-AFA6-9F02BB57A81C}" srcId="{CE8E4B63-4512-4FEE-882E-CCAF0E3DA568}" destId="{CE89BE9B-6A74-4D87-9A68-DE330FDE4BAA}" srcOrd="0" destOrd="0" parTransId="{65A0FF05-0988-469B-94AE-9C7A48F1010C}" sibTransId="{DABA9604-2895-40A0-A2A0-82A773A6FDF6}"/>
    <dgm:cxn modelId="{C189ED62-352C-40FB-841C-1A63960B1707}" type="presOf" srcId="{95AA69F4-E10A-49D3-87EF-D64B1E4666FF}" destId="{2239F02F-E8C4-4549-A40A-0894A94B4BBA}" srcOrd="0" destOrd="0" presId="urn:microsoft.com/office/officeart/2008/layout/HorizontalMultiLevelHierarchy"/>
    <dgm:cxn modelId="{6EAE6F3E-3552-4C09-977C-EB0C021FBA28}" srcId="{CE89BE9B-6A74-4D87-9A68-DE330FDE4BAA}" destId="{87C0501D-2EC9-4638-9CEB-FFB960AAD080}" srcOrd="0" destOrd="0" parTransId="{E34D24B5-3166-407B-8DD7-8C98D515B8E0}" sibTransId="{BA6DDB7E-0139-4500-AAE7-ADDFFFBE19B3}"/>
    <dgm:cxn modelId="{28BA567B-B027-4D73-BC06-E0F0919DA866}" type="presOf" srcId="{87C0501D-2EC9-4638-9CEB-FFB960AAD080}" destId="{440B9DD2-3BB9-4508-B0D2-A5B7727C2F6A}" srcOrd="0" destOrd="0" presId="urn:microsoft.com/office/officeart/2008/layout/HorizontalMultiLevelHierarchy"/>
    <dgm:cxn modelId="{E22A8601-2CBC-48F1-B44B-4ED0491015C4}" srcId="{87C0501D-2EC9-4638-9CEB-FFB960AAD080}" destId="{DF48D1A0-B28F-4D13-B059-E8EA900986C9}" srcOrd="1" destOrd="0" parTransId="{6AD7D9D9-AAEC-47D6-97AC-D886ADA2FB3D}" sibTransId="{F607D2E8-7EB1-47E1-8F55-EB4F34D953E8}"/>
    <dgm:cxn modelId="{EB857F26-4FCB-41DC-B7FD-701146BA6C54}" type="presOf" srcId="{CE8E4B63-4512-4FEE-882E-CCAF0E3DA568}" destId="{AA607A73-A232-4FE1-9045-229CE27E1980}" srcOrd="0" destOrd="0" presId="urn:microsoft.com/office/officeart/2008/layout/HorizontalMultiLevelHierarchy"/>
    <dgm:cxn modelId="{B8BA1716-209D-4DAE-952F-713B466306BA}" type="presOf" srcId="{1FD5F04D-F904-4E4F-8262-C1A24652A68A}" destId="{9D2F8BAE-7DC1-4E11-9200-ECF3289E6DEC}" srcOrd="1" destOrd="0" presId="urn:microsoft.com/office/officeart/2008/layout/HorizontalMultiLevelHierarchy"/>
    <dgm:cxn modelId="{80552F58-06D8-427D-94B3-F9FB8E98E029}" srcId="{87C0501D-2EC9-4638-9CEB-FFB960AAD080}" destId="{C81B1323-BDA5-494A-B0D1-BF81A1277DE9}" srcOrd="0" destOrd="0" parTransId="{4D0D4E20-8E12-414F-9996-93F33AC9D311}" sibTransId="{E3B7E22E-F1F1-4CB8-A7A1-4B09BB171312}"/>
    <dgm:cxn modelId="{494A73B7-73DA-443A-82D2-3E0BFAB04D48}" type="presOf" srcId="{5B69B6D6-298D-417B-BC69-E225D08B7690}" destId="{4CDAB393-A681-4029-978A-0FC65DD4E35E}" srcOrd="0" destOrd="0" presId="urn:microsoft.com/office/officeart/2008/layout/HorizontalMultiLevelHierarchy"/>
    <dgm:cxn modelId="{1C21A26F-254C-4C83-BA7E-63E22DA4463D}" srcId="{CE89BE9B-6A74-4D87-9A68-DE330FDE4BAA}" destId="{FC94C266-0033-473C-8B4B-F4C5414FD205}" srcOrd="1" destOrd="0" parTransId="{F8672EB8-F741-44A0-B136-C78AC9013F5E}" sibTransId="{2F9E91F5-CD35-4533-A533-9B533539CD4F}"/>
    <dgm:cxn modelId="{FBA7B508-C3BF-45B7-994A-569914185829}" type="presOf" srcId="{049F83F4-78C7-4936-B04C-26F842F36C0B}" destId="{5ECAC357-D64B-419B-B9AF-75701E2FDCC9}" srcOrd="1" destOrd="0" presId="urn:microsoft.com/office/officeart/2008/layout/HorizontalMultiLevelHierarchy"/>
    <dgm:cxn modelId="{C945FC4E-C6D0-4B33-BA9A-BC58EBFC800F}" srcId="{87C0501D-2EC9-4638-9CEB-FFB960AAD080}" destId="{F160D312-4103-49B5-AB9A-B223DF48CFB6}" srcOrd="5" destOrd="0" parTransId="{1FD5F04D-F904-4E4F-8262-C1A24652A68A}" sibTransId="{8060A6ED-8C0E-43BC-9C72-8EBB89725BD0}"/>
    <dgm:cxn modelId="{A60874B2-00D7-4EB2-B933-847DD844A71E}" type="presOf" srcId="{0482D570-020B-406F-B1A8-99608301F4D8}" destId="{34D1D272-52C2-4035-8F28-915317A4AB26}" srcOrd="0" destOrd="0" presId="urn:microsoft.com/office/officeart/2008/layout/HorizontalMultiLevelHierarchy"/>
    <dgm:cxn modelId="{9762F38D-0619-48C7-848B-83BC534B7358}" type="presOf" srcId="{0482D570-020B-406F-B1A8-99608301F4D8}" destId="{CAF4E4EB-C14E-4B81-B8FA-091754B74A8B}" srcOrd="1" destOrd="0" presId="urn:microsoft.com/office/officeart/2008/layout/HorizontalMultiLevelHierarchy"/>
    <dgm:cxn modelId="{A7DFE53E-0454-448A-A5BF-4373C32C712A}" type="presOf" srcId="{8333C48F-1F6D-4559-A115-C1CD49D298DF}" destId="{6E5B9E20-EF8C-4D98-BB68-5A0427F97845}" srcOrd="0" destOrd="0" presId="urn:microsoft.com/office/officeart/2008/layout/HorizontalMultiLevelHierarchy"/>
    <dgm:cxn modelId="{0D7FC99D-A4EC-4850-B00E-8BD0F6B70C14}" srcId="{87C0501D-2EC9-4638-9CEB-FFB960AAD080}" destId="{05DF4A51-EC6A-446B-88A1-C22EDB28DB11}" srcOrd="2" destOrd="0" parTransId="{E23CA774-4D0E-4B98-AE6C-10C8F2A11CB9}" sibTransId="{345AF15D-5684-463D-BEFD-3B3A3DBF3D62}"/>
    <dgm:cxn modelId="{8B5E400A-0398-4766-B03F-29CE0D0DE9DF}" type="presOf" srcId="{1FD5F04D-F904-4E4F-8262-C1A24652A68A}" destId="{ADC147B1-67BC-4E25-AED4-5A5F54D5B50A}" srcOrd="0" destOrd="0" presId="urn:microsoft.com/office/officeart/2008/layout/HorizontalMultiLevelHierarchy"/>
    <dgm:cxn modelId="{8433C433-152A-4E22-ACE2-242C83B77387}" type="presOf" srcId="{F8672EB8-F741-44A0-B136-C78AC9013F5E}" destId="{038E9C34-FE27-47DA-A287-DB8BC34AE1BA}" srcOrd="0" destOrd="0" presId="urn:microsoft.com/office/officeart/2008/layout/HorizontalMultiLevelHierarchy"/>
    <dgm:cxn modelId="{A62E9FC1-B796-4E45-8845-A5701EE63316}" type="presOf" srcId="{E34D24B5-3166-407B-8DD7-8C98D515B8E0}" destId="{33EE3AB4-D2D1-40B4-97FA-ABC3E1F40DA8}" srcOrd="0" destOrd="0" presId="urn:microsoft.com/office/officeart/2008/layout/HorizontalMultiLevelHierarchy"/>
    <dgm:cxn modelId="{CB2BAD1C-9888-4C65-BA71-5676553CF007}" type="presOf" srcId="{4D0D4E20-8E12-414F-9996-93F33AC9D311}" destId="{606F58D9-532F-4DBE-8DE4-347CBF1CEF37}" srcOrd="0" destOrd="0" presId="urn:microsoft.com/office/officeart/2008/layout/HorizontalMultiLevelHierarchy"/>
    <dgm:cxn modelId="{357DB648-B776-48F4-908F-97C495304070}" type="presOf" srcId="{E23CA774-4D0E-4B98-AE6C-10C8F2A11CB9}" destId="{E3370FCE-DB4D-4840-9AB9-58F34AF07931}" srcOrd="0" destOrd="0" presId="urn:microsoft.com/office/officeart/2008/layout/HorizontalMultiLevelHierarchy"/>
    <dgm:cxn modelId="{4ED89DCB-567A-46DE-9464-CF1AE822F85D}" type="presOf" srcId="{FC94C266-0033-473C-8B4B-F4C5414FD205}" destId="{39FDCB0F-4922-4564-8227-95959AE761A7}" srcOrd="0" destOrd="0" presId="urn:microsoft.com/office/officeart/2008/layout/HorizontalMultiLevelHierarchy"/>
    <dgm:cxn modelId="{22204313-7125-433A-B302-49EA3DAF658B}" srcId="{87C0501D-2EC9-4638-9CEB-FFB960AAD080}" destId="{95AA69F4-E10A-49D3-87EF-D64B1E4666FF}" srcOrd="3" destOrd="0" parTransId="{0482D570-020B-406F-B1A8-99608301F4D8}" sibTransId="{7281C13C-EB50-464D-AAB9-1C6604A73D5E}"/>
    <dgm:cxn modelId="{D2B80314-7C22-474E-9415-0976DB9374F9}" type="presOf" srcId="{AD7732D2-BF19-411E-8823-5772F3C16824}" destId="{536F289C-9B14-4D73-91EE-D594BDE293F2}" srcOrd="0" destOrd="0" presId="urn:microsoft.com/office/officeart/2008/layout/HorizontalMultiLevelHierarchy"/>
    <dgm:cxn modelId="{7253883E-2ABB-4B53-B89F-2AB21AA3EF3B}" type="presOf" srcId="{F160D312-4103-49B5-AB9A-B223DF48CFB6}" destId="{76000843-DDE5-47AB-83A8-8950294A3534}" srcOrd="0" destOrd="0" presId="urn:microsoft.com/office/officeart/2008/layout/HorizontalMultiLevelHierarchy"/>
    <dgm:cxn modelId="{B982182D-C345-475C-A863-EAF1B4D85F63}" type="presOf" srcId="{5B69B6D6-298D-417B-BC69-E225D08B7690}" destId="{4B06CEA3-6B82-4019-9ECA-9D09F117A1EA}" srcOrd="1" destOrd="0" presId="urn:microsoft.com/office/officeart/2008/layout/HorizontalMultiLevelHierarchy"/>
    <dgm:cxn modelId="{A22A2F08-6725-487F-9CCD-76F7CFF2055B}" type="presOf" srcId="{E34D24B5-3166-407B-8DD7-8C98D515B8E0}" destId="{7A7C4F33-66D2-40CD-B01B-1F76FEA38099}" srcOrd="1" destOrd="0" presId="urn:microsoft.com/office/officeart/2008/layout/HorizontalMultiLevelHierarchy"/>
    <dgm:cxn modelId="{5883472A-1B8E-4658-B613-B5654528488B}" type="presOf" srcId="{DF48D1A0-B28F-4D13-B059-E8EA900986C9}" destId="{59DB8092-1829-4C0D-9671-FE2515825F5A}" srcOrd="0" destOrd="0" presId="urn:microsoft.com/office/officeart/2008/layout/HorizontalMultiLevelHierarchy"/>
    <dgm:cxn modelId="{A9CE09F8-1FB6-4B3F-9918-F1CFEA56EFC0}" type="presOf" srcId="{F8672EB8-F741-44A0-B136-C78AC9013F5E}" destId="{B4A74730-8C53-4803-9112-851642AA291C}" srcOrd="1" destOrd="0" presId="urn:microsoft.com/office/officeart/2008/layout/HorizontalMultiLevelHierarchy"/>
    <dgm:cxn modelId="{A93CAB1E-E865-4390-BB7F-5967C14454F9}" srcId="{FC94C266-0033-473C-8B4B-F4C5414FD205}" destId="{8333C48F-1F6D-4559-A115-C1CD49D298DF}" srcOrd="0" destOrd="0" parTransId="{5B69B6D6-298D-417B-BC69-E225D08B7690}" sibTransId="{21171D00-666F-4B73-83C0-7FDF7282BED4}"/>
    <dgm:cxn modelId="{1B0C70DB-7B87-4B7E-A29E-AB413CA49ABB}" type="presOf" srcId="{4D0D4E20-8E12-414F-9996-93F33AC9D311}" destId="{05F543DF-9F19-4484-96C9-E5E61AB6C084}" srcOrd="1" destOrd="0" presId="urn:microsoft.com/office/officeart/2008/layout/HorizontalMultiLevelHierarchy"/>
    <dgm:cxn modelId="{55CA04DF-D52B-4135-8222-9FAB96D02267}" srcId="{87C0501D-2EC9-4638-9CEB-FFB960AAD080}" destId="{AD7732D2-BF19-411E-8823-5772F3C16824}" srcOrd="4" destOrd="0" parTransId="{049F83F4-78C7-4936-B04C-26F842F36C0B}" sibTransId="{A5071CE9-12E6-401C-AD12-FA72DD76A982}"/>
    <dgm:cxn modelId="{E9902F3B-289D-4C88-B17D-E6A0BFABE48C}" type="presOf" srcId="{E23CA774-4D0E-4B98-AE6C-10C8F2A11CB9}" destId="{83458B5C-C953-4B2F-9398-F082A33B89EA}" srcOrd="1" destOrd="0" presId="urn:microsoft.com/office/officeart/2008/layout/HorizontalMultiLevelHierarchy"/>
    <dgm:cxn modelId="{F8F490A8-BF52-4FB4-93C3-B57A6DCDA723}" type="presOf" srcId="{049F83F4-78C7-4936-B04C-26F842F36C0B}" destId="{D656A843-928B-474C-98BE-AEA30B1F97CF}" srcOrd="0" destOrd="0" presId="urn:microsoft.com/office/officeart/2008/layout/HorizontalMultiLevelHierarchy"/>
    <dgm:cxn modelId="{F940DC2C-78AA-4CAB-819D-AED76DDE432A}" type="presOf" srcId="{6AD7D9D9-AAEC-47D6-97AC-D886ADA2FB3D}" destId="{253C80FF-A63D-416A-9D9A-6A13ADA608EC}" srcOrd="1" destOrd="0" presId="urn:microsoft.com/office/officeart/2008/layout/HorizontalMultiLevelHierarchy"/>
    <dgm:cxn modelId="{2BF26EF9-2FE2-4BFA-9B52-2C5D90DBACB8}" type="presOf" srcId="{6AD7D9D9-AAEC-47D6-97AC-D886ADA2FB3D}" destId="{011092D4-8570-47A7-BCE2-C66192374BDB}" srcOrd="0" destOrd="0" presId="urn:microsoft.com/office/officeart/2008/layout/HorizontalMultiLevelHierarchy"/>
    <dgm:cxn modelId="{F072398C-3F9B-4515-9156-D78F880FC757}" type="presOf" srcId="{05DF4A51-EC6A-446B-88A1-C22EDB28DB11}" destId="{88BFDEC4-A45C-48C9-8ED6-6E108AF365D0}" srcOrd="0" destOrd="0" presId="urn:microsoft.com/office/officeart/2008/layout/HorizontalMultiLevelHierarchy"/>
    <dgm:cxn modelId="{151BE4DB-B282-4319-B1F8-B81A7DB657C7}" type="presParOf" srcId="{AA607A73-A232-4FE1-9045-229CE27E1980}" destId="{243E29B3-4D65-437B-BA29-22286C3654DE}" srcOrd="0" destOrd="0" presId="urn:microsoft.com/office/officeart/2008/layout/HorizontalMultiLevelHierarchy"/>
    <dgm:cxn modelId="{A5A185BE-3C78-4FDA-9C80-A580549A3E63}" type="presParOf" srcId="{243E29B3-4D65-437B-BA29-22286C3654DE}" destId="{58516329-6874-4066-85F9-2CF3975E0155}" srcOrd="0" destOrd="0" presId="urn:microsoft.com/office/officeart/2008/layout/HorizontalMultiLevelHierarchy"/>
    <dgm:cxn modelId="{CFC91820-D888-4630-9EFA-E8720C00BB7E}" type="presParOf" srcId="{243E29B3-4D65-437B-BA29-22286C3654DE}" destId="{7D9F0D83-E4FB-4682-B253-51627EE83118}" srcOrd="1" destOrd="0" presId="urn:microsoft.com/office/officeart/2008/layout/HorizontalMultiLevelHierarchy"/>
    <dgm:cxn modelId="{F81ABF68-8BB5-4EE3-B49A-2CFFA6A94AF1}" type="presParOf" srcId="{7D9F0D83-E4FB-4682-B253-51627EE83118}" destId="{33EE3AB4-D2D1-40B4-97FA-ABC3E1F40DA8}" srcOrd="0" destOrd="0" presId="urn:microsoft.com/office/officeart/2008/layout/HorizontalMultiLevelHierarchy"/>
    <dgm:cxn modelId="{3F8DF1D6-0481-476C-848D-A42452FD7498}" type="presParOf" srcId="{33EE3AB4-D2D1-40B4-97FA-ABC3E1F40DA8}" destId="{7A7C4F33-66D2-40CD-B01B-1F76FEA38099}" srcOrd="0" destOrd="0" presId="urn:microsoft.com/office/officeart/2008/layout/HorizontalMultiLevelHierarchy"/>
    <dgm:cxn modelId="{D3431B97-1685-438C-BF99-34926DA93C3F}" type="presParOf" srcId="{7D9F0D83-E4FB-4682-B253-51627EE83118}" destId="{EC61566D-C1DE-4AEE-B89B-60C64D86C060}" srcOrd="1" destOrd="0" presId="urn:microsoft.com/office/officeart/2008/layout/HorizontalMultiLevelHierarchy"/>
    <dgm:cxn modelId="{503E11EC-8920-47F9-B5F9-4A2FD86358F8}" type="presParOf" srcId="{EC61566D-C1DE-4AEE-B89B-60C64D86C060}" destId="{440B9DD2-3BB9-4508-B0D2-A5B7727C2F6A}" srcOrd="0" destOrd="0" presId="urn:microsoft.com/office/officeart/2008/layout/HorizontalMultiLevelHierarchy"/>
    <dgm:cxn modelId="{BE33E3DE-10DB-4660-989C-CFDEF1E4C007}" type="presParOf" srcId="{EC61566D-C1DE-4AEE-B89B-60C64D86C060}" destId="{81141B88-4822-4F3C-AA98-994B718330A0}" srcOrd="1" destOrd="0" presId="urn:microsoft.com/office/officeart/2008/layout/HorizontalMultiLevelHierarchy"/>
    <dgm:cxn modelId="{9E516097-26DF-4132-9E18-FFE502FCEE15}" type="presParOf" srcId="{81141B88-4822-4F3C-AA98-994B718330A0}" destId="{606F58D9-532F-4DBE-8DE4-347CBF1CEF37}" srcOrd="0" destOrd="0" presId="urn:microsoft.com/office/officeart/2008/layout/HorizontalMultiLevelHierarchy"/>
    <dgm:cxn modelId="{6A08FCC5-206C-41E3-A4FF-B6ECCA2723E1}" type="presParOf" srcId="{606F58D9-532F-4DBE-8DE4-347CBF1CEF37}" destId="{05F543DF-9F19-4484-96C9-E5E61AB6C084}" srcOrd="0" destOrd="0" presId="urn:microsoft.com/office/officeart/2008/layout/HorizontalMultiLevelHierarchy"/>
    <dgm:cxn modelId="{A4DB8E8E-0DB3-407D-AB57-10B56F8ECCC8}" type="presParOf" srcId="{81141B88-4822-4F3C-AA98-994B718330A0}" destId="{E5DF0C19-2EB5-46A1-9FF8-5CF4C6607DE6}" srcOrd="1" destOrd="0" presId="urn:microsoft.com/office/officeart/2008/layout/HorizontalMultiLevelHierarchy"/>
    <dgm:cxn modelId="{D3367D56-D2B6-4EBF-91B4-1E9782CEEE5D}" type="presParOf" srcId="{E5DF0C19-2EB5-46A1-9FF8-5CF4C6607DE6}" destId="{C86AED07-2BA3-4193-85A0-D662EF89E3FA}" srcOrd="0" destOrd="0" presId="urn:microsoft.com/office/officeart/2008/layout/HorizontalMultiLevelHierarchy"/>
    <dgm:cxn modelId="{4BDE81BD-D7D9-4C44-BBF0-8DBE00115238}" type="presParOf" srcId="{E5DF0C19-2EB5-46A1-9FF8-5CF4C6607DE6}" destId="{48B90ADE-CD34-46B6-8C35-90F139E7870B}" srcOrd="1" destOrd="0" presId="urn:microsoft.com/office/officeart/2008/layout/HorizontalMultiLevelHierarchy"/>
    <dgm:cxn modelId="{8ECEB33D-4D8F-44EC-AEED-5F4E015EDE8F}" type="presParOf" srcId="{81141B88-4822-4F3C-AA98-994B718330A0}" destId="{011092D4-8570-47A7-BCE2-C66192374BDB}" srcOrd="2" destOrd="0" presId="urn:microsoft.com/office/officeart/2008/layout/HorizontalMultiLevelHierarchy"/>
    <dgm:cxn modelId="{5DDB0BD6-9C57-4CD0-87D3-27C0B6F00DF8}" type="presParOf" srcId="{011092D4-8570-47A7-BCE2-C66192374BDB}" destId="{253C80FF-A63D-416A-9D9A-6A13ADA608EC}" srcOrd="0" destOrd="0" presId="urn:microsoft.com/office/officeart/2008/layout/HorizontalMultiLevelHierarchy"/>
    <dgm:cxn modelId="{408DDC1C-8315-4B50-8EAE-5CBB9BFDD298}" type="presParOf" srcId="{81141B88-4822-4F3C-AA98-994B718330A0}" destId="{64FD4DD1-B89B-44BC-93FA-57524C824C10}" srcOrd="3" destOrd="0" presId="urn:microsoft.com/office/officeart/2008/layout/HorizontalMultiLevelHierarchy"/>
    <dgm:cxn modelId="{F21A0FEC-A25D-49A4-9540-FDD41F7C7863}" type="presParOf" srcId="{64FD4DD1-B89B-44BC-93FA-57524C824C10}" destId="{59DB8092-1829-4C0D-9671-FE2515825F5A}" srcOrd="0" destOrd="0" presId="urn:microsoft.com/office/officeart/2008/layout/HorizontalMultiLevelHierarchy"/>
    <dgm:cxn modelId="{0A3AF88C-D499-4880-9D7B-BEB596F9D0D9}" type="presParOf" srcId="{64FD4DD1-B89B-44BC-93FA-57524C824C10}" destId="{386F73FE-DE03-4F7B-B62C-33FBB7056E12}" srcOrd="1" destOrd="0" presId="urn:microsoft.com/office/officeart/2008/layout/HorizontalMultiLevelHierarchy"/>
    <dgm:cxn modelId="{74131760-2563-4C86-9A6B-FEC8D2BF54B7}" type="presParOf" srcId="{81141B88-4822-4F3C-AA98-994B718330A0}" destId="{E3370FCE-DB4D-4840-9AB9-58F34AF07931}" srcOrd="4" destOrd="0" presId="urn:microsoft.com/office/officeart/2008/layout/HorizontalMultiLevelHierarchy"/>
    <dgm:cxn modelId="{8712A121-D198-41C8-AE65-C4579A40102E}" type="presParOf" srcId="{E3370FCE-DB4D-4840-9AB9-58F34AF07931}" destId="{83458B5C-C953-4B2F-9398-F082A33B89EA}" srcOrd="0" destOrd="0" presId="urn:microsoft.com/office/officeart/2008/layout/HorizontalMultiLevelHierarchy"/>
    <dgm:cxn modelId="{F75CF823-CD06-4400-995C-DA726FDAFBBA}" type="presParOf" srcId="{81141B88-4822-4F3C-AA98-994B718330A0}" destId="{DA6C16BC-1714-41FB-A66E-130F92D20C25}" srcOrd="5" destOrd="0" presId="urn:microsoft.com/office/officeart/2008/layout/HorizontalMultiLevelHierarchy"/>
    <dgm:cxn modelId="{22895443-E490-47AD-8CDB-1916F7F84916}" type="presParOf" srcId="{DA6C16BC-1714-41FB-A66E-130F92D20C25}" destId="{88BFDEC4-A45C-48C9-8ED6-6E108AF365D0}" srcOrd="0" destOrd="0" presId="urn:microsoft.com/office/officeart/2008/layout/HorizontalMultiLevelHierarchy"/>
    <dgm:cxn modelId="{0C285A48-3164-4832-9EC0-97F0E9A3E3D4}" type="presParOf" srcId="{DA6C16BC-1714-41FB-A66E-130F92D20C25}" destId="{0262643C-9B5F-4470-9CB1-23EA275CE3C2}" srcOrd="1" destOrd="0" presId="urn:microsoft.com/office/officeart/2008/layout/HorizontalMultiLevelHierarchy"/>
    <dgm:cxn modelId="{689BD92A-F115-4269-85E9-3784DD8D2B72}" type="presParOf" srcId="{81141B88-4822-4F3C-AA98-994B718330A0}" destId="{34D1D272-52C2-4035-8F28-915317A4AB26}" srcOrd="6" destOrd="0" presId="urn:microsoft.com/office/officeart/2008/layout/HorizontalMultiLevelHierarchy"/>
    <dgm:cxn modelId="{51EE5C53-922C-4EB8-80B4-C92C818C6F1F}" type="presParOf" srcId="{34D1D272-52C2-4035-8F28-915317A4AB26}" destId="{CAF4E4EB-C14E-4B81-B8FA-091754B74A8B}" srcOrd="0" destOrd="0" presId="urn:microsoft.com/office/officeart/2008/layout/HorizontalMultiLevelHierarchy"/>
    <dgm:cxn modelId="{11B28383-38C1-4409-A869-37953E2B7175}" type="presParOf" srcId="{81141B88-4822-4F3C-AA98-994B718330A0}" destId="{CD287519-42AA-472C-9C4C-CB768F13CB3D}" srcOrd="7" destOrd="0" presId="urn:microsoft.com/office/officeart/2008/layout/HorizontalMultiLevelHierarchy"/>
    <dgm:cxn modelId="{6E2FD9F0-D9AD-483A-9CF6-949E55EC260C}" type="presParOf" srcId="{CD287519-42AA-472C-9C4C-CB768F13CB3D}" destId="{2239F02F-E8C4-4549-A40A-0894A94B4BBA}" srcOrd="0" destOrd="0" presId="urn:microsoft.com/office/officeart/2008/layout/HorizontalMultiLevelHierarchy"/>
    <dgm:cxn modelId="{F1364B88-4E72-41CA-AB3C-4202A57DC4E1}" type="presParOf" srcId="{CD287519-42AA-472C-9C4C-CB768F13CB3D}" destId="{10AE1CC9-A8A4-440F-A74E-9DF05E5458C9}" srcOrd="1" destOrd="0" presId="urn:microsoft.com/office/officeart/2008/layout/HorizontalMultiLevelHierarchy"/>
    <dgm:cxn modelId="{503C9DA0-D921-4BDB-B170-E4D937E4350B}" type="presParOf" srcId="{81141B88-4822-4F3C-AA98-994B718330A0}" destId="{D656A843-928B-474C-98BE-AEA30B1F97CF}" srcOrd="8" destOrd="0" presId="urn:microsoft.com/office/officeart/2008/layout/HorizontalMultiLevelHierarchy"/>
    <dgm:cxn modelId="{C1B7FFC3-FF72-40EF-9C7C-984D38D5E041}" type="presParOf" srcId="{D656A843-928B-474C-98BE-AEA30B1F97CF}" destId="{5ECAC357-D64B-419B-B9AF-75701E2FDCC9}" srcOrd="0" destOrd="0" presId="urn:microsoft.com/office/officeart/2008/layout/HorizontalMultiLevelHierarchy"/>
    <dgm:cxn modelId="{E42A9045-E5F1-4F98-BC93-5E7AA65A35F5}" type="presParOf" srcId="{81141B88-4822-4F3C-AA98-994B718330A0}" destId="{92464A35-6B17-465F-A860-055C9245A95D}" srcOrd="9" destOrd="0" presId="urn:microsoft.com/office/officeart/2008/layout/HorizontalMultiLevelHierarchy"/>
    <dgm:cxn modelId="{8EBFEAFC-7EE6-4552-9037-A862CA702218}" type="presParOf" srcId="{92464A35-6B17-465F-A860-055C9245A95D}" destId="{536F289C-9B14-4D73-91EE-D594BDE293F2}" srcOrd="0" destOrd="0" presId="urn:microsoft.com/office/officeart/2008/layout/HorizontalMultiLevelHierarchy"/>
    <dgm:cxn modelId="{08DC39EF-3248-4339-A5E6-94D39B9A1834}" type="presParOf" srcId="{92464A35-6B17-465F-A860-055C9245A95D}" destId="{8A56DE03-2F4C-4C33-AEF0-4FEBA2A6A52C}" srcOrd="1" destOrd="0" presId="urn:microsoft.com/office/officeart/2008/layout/HorizontalMultiLevelHierarchy"/>
    <dgm:cxn modelId="{36E21704-A3C8-45F3-87DE-4E7A343809E8}" type="presParOf" srcId="{81141B88-4822-4F3C-AA98-994B718330A0}" destId="{ADC147B1-67BC-4E25-AED4-5A5F54D5B50A}" srcOrd="10" destOrd="0" presId="urn:microsoft.com/office/officeart/2008/layout/HorizontalMultiLevelHierarchy"/>
    <dgm:cxn modelId="{B679B432-6BDE-470F-9DA4-96F9F2F681CD}" type="presParOf" srcId="{ADC147B1-67BC-4E25-AED4-5A5F54D5B50A}" destId="{9D2F8BAE-7DC1-4E11-9200-ECF3289E6DEC}" srcOrd="0" destOrd="0" presId="urn:microsoft.com/office/officeart/2008/layout/HorizontalMultiLevelHierarchy"/>
    <dgm:cxn modelId="{4945BE40-05DA-4DE3-A494-4576A7AFD07F}" type="presParOf" srcId="{81141B88-4822-4F3C-AA98-994B718330A0}" destId="{05C3A121-BC5D-45CD-9FA9-B917C7B2DAB9}" srcOrd="11" destOrd="0" presId="urn:microsoft.com/office/officeart/2008/layout/HorizontalMultiLevelHierarchy"/>
    <dgm:cxn modelId="{A4503422-EEEB-49A5-B461-E83D7654EFB2}" type="presParOf" srcId="{05C3A121-BC5D-45CD-9FA9-B917C7B2DAB9}" destId="{76000843-DDE5-47AB-83A8-8950294A3534}" srcOrd="0" destOrd="0" presId="urn:microsoft.com/office/officeart/2008/layout/HorizontalMultiLevelHierarchy"/>
    <dgm:cxn modelId="{F7037DE2-24F1-4F26-B30A-14784667DDEC}" type="presParOf" srcId="{05C3A121-BC5D-45CD-9FA9-B917C7B2DAB9}" destId="{3FDB912B-91B6-4882-A152-AB72347A0E31}" srcOrd="1" destOrd="0" presId="urn:microsoft.com/office/officeart/2008/layout/HorizontalMultiLevelHierarchy"/>
    <dgm:cxn modelId="{BE642A3A-4381-4040-8612-169CF4D49D8E}" type="presParOf" srcId="{7D9F0D83-E4FB-4682-B253-51627EE83118}" destId="{038E9C34-FE27-47DA-A287-DB8BC34AE1BA}" srcOrd="2" destOrd="0" presId="urn:microsoft.com/office/officeart/2008/layout/HorizontalMultiLevelHierarchy"/>
    <dgm:cxn modelId="{DA6B9E1B-609D-4284-B3E4-C0F9EB87FED6}" type="presParOf" srcId="{038E9C34-FE27-47DA-A287-DB8BC34AE1BA}" destId="{B4A74730-8C53-4803-9112-851642AA291C}" srcOrd="0" destOrd="0" presId="urn:microsoft.com/office/officeart/2008/layout/HorizontalMultiLevelHierarchy"/>
    <dgm:cxn modelId="{22409B9C-059D-46E0-BE58-422CF4B370F9}" type="presParOf" srcId="{7D9F0D83-E4FB-4682-B253-51627EE83118}" destId="{45600476-BEE6-4823-A417-D2171E7E6517}" srcOrd="3" destOrd="0" presId="urn:microsoft.com/office/officeart/2008/layout/HorizontalMultiLevelHierarchy"/>
    <dgm:cxn modelId="{7968F5EC-0E28-45D1-A81F-4514999DEABB}" type="presParOf" srcId="{45600476-BEE6-4823-A417-D2171E7E6517}" destId="{39FDCB0F-4922-4564-8227-95959AE761A7}" srcOrd="0" destOrd="0" presId="urn:microsoft.com/office/officeart/2008/layout/HorizontalMultiLevelHierarchy"/>
    <dgm:cxn modelId="{341B0B0A-7DF0-415E-B689-52108EE448BF}" type="presParOf" srcId="{45600476-BEE6-4823-A417-D2171E7E6517}" destId="{1E36E339-8DF4-4035-9C5F-49A390B4C095}" srcOrd="1" destOrd="0" presId="urn:microsoft.com/office/officeart/2008/layout/HorizontalMultiLevelHierarchy"/>
    <dgm:cxn modelId="{BBE81427-D597-4763-8439-F4AA5D9CEA7D}" type="presParOf" srcId="{1E36E339-8DF4-4035-9C5F-49A390B4C095}" destId="{4CDAB393-A681-4029-978A-0FC65DD4E35E}" srcOrd="0" destOrd="0" presId="urn:microsoft.com/office/officeart/2008/layout/HorizontalMultiLevelHierarchy"/>
    <dgm:cxn modelId="{5F3658D3-5F70-4440-B0B6-5B287F2E23B8}" type="presParOf" srcId="{4CDAB393-A681-4029-978A-0FC65DD4E35E}" destId="{4B06CEA3-6B82-4019-9ECA-9D09F117A1EA}" srcOrd="0" destOrd="0" presId="urn:microsoft.com/office/officeart/2008/layout/HorizontalMultiLevelHierarchy"/>
    <dgm:cxn modelId="{1019E0AE-62DF-4108-8BD5-C272EDF98CC4}" type="presParOf" srcId="{1E36E339-8DF4-4035-9C5F-49A390B4C095}" destId="{411AB6E9-EBAF-4600-BDC0-F5E38F764B11}" srcOrd="1" destOrd="0" presId="urn:microsoft.com/office/officeart/2008/layout/HorizontalMultiLevelHierarchy"/>
    <dgm:cxn modelId="{F87DDC80-1354-4871-822A-107902978272}" type="presParOf" srcId="{411AB6E9-EBAF-4600-BDC0-F5E38F764B11}" destId="{6E5B9E20-EF8C-4D98-BB68-5A0427F97845}" srcOrd="0" destOrd="0" presId="urn:microsoft.com/office/officeart/2008/layout/HorizontalMultiLevelHierarchy"/>
    <dgm:cxn modelId="{B7A749D5-3CB4-454C-A3C0-80B2782FB40E}" type="presParOf" srcId="{411AB6E9-EBAF-4600-BDC0-F5E38F764B11}" destId="{B7C9C413-0509-4593-B454-B15B32A120EF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FC2446-D537-4497-A893-353FC7480A86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C4500A-383E-4239-B80F-B0FD059FF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FB21C8A-1566-457E-B0EE-452E98E8F6CB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4F32FC-77AD-4302-AEEB-35AE59946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07481-F20D-424D-A247-FDD6325E2233}" type="slidenum">
              <a:rPr lang="en-US"/>
              <a:pPr/>
              <a:t>10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EC11E1-1125-43BD-A351-91AB35DB9EFD}" type="slidenum">
              <a:rPr lang="en-US"/>
              <a:pPr/>
              <a:t>11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4559BC-FA84-4E2B-9F55-5B82358312EE}" type="slidenum">
              <a:rPr lang="en-US"/>
              <a:pPr/>
              <a:t>12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463896-65DD-4C12-9D60-F4597ACC5867}" type="slidenum">
              <a:rPr lang="en-US"/>
              <a:pPr/>
              <a:t>14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07904-EB2D-446D-BD4D-ADAACF2AE9FC}" type="slidenum">
              <a:rPr lang="en-US"/>
              <a:pPr/>
              <a:t>15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2E947D-D91E-4E38-8EDF-E966989F069F}" type="slidenum">
              <a:rPr lang="en-US"/>
              <a:pPr/>
              <a:t>21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EEC511-C9D5-47B8-B499-6BD526976D96}" type="slidenum">
              <a:rPr lang="en-US"/>
              <a:pPr/>
              <a:t>22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3DE6-2BEF-43D1-8C91-206E24C6EBCB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82A1C00-ED1F-4B1E-A57C-BC05ABAAC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3DE6-2BEF-43D1-8C91-206E24C6EBCB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1C00-ED1F-4B1E-A57C-BC05ABAAC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3DE6-2BEF-43D1-8C91-206E24C6EBCB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1C00-ED1F-4B1E-A57C-BC05ABAAC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391C95-86DB-40C4-9CC8-BDB1329401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ABDA14-7532-4F54-A95B-F965667780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3DE6-2BEF-43D1-8C91-206E24C6EBCB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1C00-ED1F-4B1E-A57C-BC05ABAAC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3DE6-2BEF-43D1-8C91-206E24C6EBCB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2A1C00-ED1F-4B1E-A57C-BC05ABAAC0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3DE6-2BEF-43D1-8C91-206E24C6EBCB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1C00-ED1F-4B1E-A57C-BC05ABAAC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3DE6-2BEF-43D1-8C91-206E24C6EBCB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1C00-ED1F-4B1E-A57C-BC05ABAAC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3DE6-2BEF-43D1-8C91-206E24C6EBCB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1C00-ED1F-4B1E-A57C-BC05ABAAC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3DE6-2BEF-43D1-8C91-206E24C6EBCB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1C00-ED1F-4B1E-A57C-BC05ABAAC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3DE6-2BEF-43D1-8C91-206E24C6EBCB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1C00-ED1F-4B1E-A57C-BC05ABAAC0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3DE6-2BEF-43D1-8C91-206E24C6EBCB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82A1C00-ED1F-4B1E-A57C-BC05ABAAC0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3D63DE6-2BEF-43D1-8C91-206E24C6EBCB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82A1C00-ED1F-4B1E-A57C-BC05ABAAC0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Towards a Multidimensional Measure of Governance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Shabana</a:t>
            </a:r>
            <a:r>
              <a:rPr lang="en-US" dirty="0" smtClean="0">
                <a:solidFill>
                  <a:schemeClr val="tx1"/>
                </a:solidFill>
              </a:rPr>
              <a:t> Singh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Vanderbilt University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April 2011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0866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Main Issue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dirty="0"/>
              <a:t>The IAG has 18 of its 57 indicators as ordinal variables.</a:t>
            </a:r>
          </a:p>
          <a:p>
            <a:pPr>
              <a:buFontTx/>
              <a:buNone/>
            </a:pPr>
            <a:r>
              <a:rPr lang="en-US" sz="2400" dirty="0"/>
              <a:t>     IAG imputes cardinal values to ordinal data</a:t>
            </a:r>
          </a:p>
          <a:p>
            <a:pPr lvl="1"/>
            <a:r>
              <a:rPr lang="en-US" sz="2000" dirty="0"/>
              <a:t>Problematic: Choice of scale can affect the rankings of different nations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400" dirty="0"/>
              <a:t>Example:</a:t>
            </a:r>
          </a:p>
          <a:p>
            <a:r>
              <a:rPr lang="en-US" sz="2000" dirty="0"/>
              <a:t>4 nations and 4 dimensions. </a:t>
            </a:r>
          </a:p>
          <a:p>
            <a:r>
              <a:rPr lang="en-US" sz="2000" dirty="0"/>
              <a:t>We use a </a:t>
            </a:r>
            <a:r>
              <a:rPr lang="en-US" sz="2000" u="sng" dirty="0"/>
              <a:t>simple average</a:t>
            </a:r>
            <a:r>
              <a:rPr lang="en-US" sz="2000" dirty="0"/>
              <a:t> across the 4 dimensional values to arrive at an overall measure.  </a:t>
            </a:r>
          </a:p>
          <a:p>
            <a:r>
              <a:rPr lang="en-US" sz="2000" dirty="0"/>
              <a:t>Observations can take values on a scale of 0-10 in each dimension. Higher values indicate better performance.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Example- Ordinal </a:t>
            </a:r>
            <a:r>
              <a:rPr lang="en-US" dirty="0">
                <a:solidFill>
                  <a:srgbClr val="990000"/>
                </a:solidFill>
              </a:rPr>
              <a:t>data</a:t>
            </a:r>
          </a:p>
        </p:txBody>
      </p:sp>
      <p:sp>
        <p:nvSpPr>
          <p:cNvPr id="151975" name="Rectangle 42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3962400"/>
            <a:ext cx="8686800" cy="28956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400" dirty="0">
                <a:solidFill>
                  <a:srgbClr val="C00000"/>
                </a:solidFill>
              </a:rPr>
              <a:t>Nation A has the lowest score and Nation D has the </a:t>
            </a:r>
            <a:r>
              <a:rPr lang="en-US" sz="2400" dirty="0" smtClean="0">
                <a:solidFill>
                  <a:srgbClr val="C00000"/>
                </a:solidFill>
              </a:rPr>
              <a:t>highest.</a:t>
            </a:r>
            <a:endParaRPr lang="en-US" sz="2400" dirty="0">
              <a:solidFill>
                <a:srgbClr val="C00000"/>
              </a:solidFill>
            </a:endParaRPr>
          </a:p>
          <a:p>
            <a:pPr>
              <a:buFontTx/>
              <a:buNone/>
            </a:pPr>
            <a:r>
              <a:rPr lang="en-US" sz="2400" dirty="0"/>
              <a:t>Undertake the following exercise, with the data above:</a:t>
            </a:r>
          </a:p>
          <a:p>
            <a:r>
              <a:rPr lang="en-US" sz="2000" dirty="0"/>
              <a:t>Rescale the data to a 0-100 scale.</a:t>
            </a:r>
          </a:p>
          <a:p>
            <a:r>
              <a:rPr lang="en-US" sz="2000" dirty="0"/>
              <a:t> Square the value in each dimension to get the new rescaled values.</a:t>
            </a:r>
          </a:p>
          <a:p>
            <a:r>
              <a:rPr lang="en-US" sz="2000" dirty="0"/>
              <a:t> Compute the composite index, as done previously (simple average of the scores in each dimension). </a:t>
            </a:r>
          </a:p>
        </p:txBody>
      </p:sp>
      <p:graphicFrame>
        <p:nvGraphicFramePr>
          <p:cNvPr id="151976" name="Group 424"/>
          <p:cNvGraphicFramePr>
            <a:graphicFrameLocks noGrp="1"/>
          </p:cNvGraphicFramePr>
          <p:nvPr>
            <p:ph type="clipArt" sz="half" idx="2"/>
          </p:nvPr>
        </p:nvGraphicFramePr>
        <p:xfrm>
          <a:off x="0" y="1676400"/>
          <a:ext cx="8839199" cy="2178549"/>
        </p:xfrm>
        <a:graphic>
          <a:graphicData uri="http://schemas.openxmlformats.org/drawingml/2006/table">
            <a:tbl>
              <a:tblPr/>
              <a:tblGrid>
                <a:gridCol w="1458896"/>
                <a:gridCol w="1569348"/>
                <a:gridCol w="1590436"/>
                <a:gridCol w="1592648"/>
                <a:gridCol w="1464818"/>
                <a:gridCol w="1163053"/>
              </a:tblGrid>
              <a:tr h="71550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 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 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 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AverageScore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52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 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52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 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52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 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52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 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6.25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Example- Ordinal </a:t>
            </a:r>
            <a:r>
              <a:rPr lang="en-US" dirty="0">
                <a:solidFill>
                  <a:srgbClr val="990000"/>
                </a:solidFill>
              </a:rPr>
              <a:t>data</a:t>
            </a:r>
          </a:p>
        </p:txBody>
      </p:sp>
      <p:sp>
        <p:nvSpPr>
          <p:cNvPr id="160025" name="Rectangle 281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038600"/>
            <a:ext cx="8229600" cy="2087563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srgbClr val="C00000"/>
                </a:solidFill>
              </a:rPr>
              <a:t>Nation A now has the highest score!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Note:</a:t>
            </a:r>
          </a:p>
          <a:p>
            <a:pPr>
              <a:buFontTx/>
              <a:buNone/>
            </a:pPr>
            <a:r>
              <a:rPr lang="en-US" sz="1800" dirty="0"/>
              <a:t>The ranking of the nations in each specific dimension are preserved.</a:t>
            </a:r>
          </a:p>
          <a:p>
            <a:pPr>
              <a:buFontTx/>
              <a:buNone/>
            </a:pPr>
            <a:r>
              <a:rPr lang="en-US" sz="1800" dirty="0"/>
              <a:t>The aggregation (simple average) results in a new scheme for the composite index.</a:t>
            </a:r>
          </a:p>
        </p:txBody>
      </p:sp>
      <p:graphicFrame>
        <p:nvGraphicFramePr>
          <p:cNvPr id="160027" name="Group 283"/>
          <p:cNvGraphicFramePr>
            <a:graphicFrameLocks noGrp="1"/>
          </p:cNvGraphicFramePr>
          <p:nvPr>
            <p:ph sz="half" idx="2"/>
          </p:nvPr>
        </p:nvGraphicFramePr>
        <p:xfrm>
          <a:off x="-2" y="1600200"/>
          <a:ext cx="8915403" cy="2228215"/>
        </p:xfrm>
        <a:graphic>
          <a:graphicData uri="http://schemas.openxmlformats.org/drawingml/2006/table">
            <a:tbl>
              <a:tblPr/>
              <a:tblGrid>
                <a:gridCol w="1600202"/>
                <a:gridCol w="1596892"/>
                <a:gridCol w="1527308"/>
                <a:gridCol w="1524000"/>
                <a:gridCol w="1524000"/>
                <a:gridCol w="1143001"/>
              </a:tblGrid>
              <a:tr h="765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 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 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Average Score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 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 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 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 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42.5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Revisiting </a:t>
            </a:r>
            <a:r>
              <a:rPr lang="en-US" dirty="0" err="1" smtClean="0"/>
              <a:t>Alkire</a:t>
            </a:r>
            <a:r>
              <a:rPr lang="en-US" dirty="0" smtClean="0"/>
              <a:t>-foster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Identifcation</a:t>
            </a:r>
            <a:r>
              <a:rPr lang="en-US" dirty="0" smtClean="0"/>
              <a:t> stage: Dual cut-off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Deprivation cutoffs </a:t>
            </a:r>
            <a:r>
              <a:rPr lang="en-US" dirty="0" err="1" smtClean="0"/>
              <a:t>idenfity</a:t>
            </a:r>
            <a:r>
              <a:rPr lang="en-US" dirty="0" smtClean="0"/>
              <a:t> whether deprived in the that index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Dimension cutoff: No. of indicators one has to be deprived in to be considered poor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Aggregation stage : FGT based measure: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For ordinal dimensions use the multidimensional adjusted headcount (M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endParaRPr lang="en-US" baseline="-250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For cardinal dimensions use the any of the class of measures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Revisit: Example</a:t>
            </a:r>
          </a:p>
        </p:txBody>
      </p:sp>
      <p:graphicFrame>
        <p:nvGraphicFramePr>
          <p:cNvPr id="185782" name="Group 438"/>
          <p:cNvGraphicFramePr>
            <a:graphicFrameLocks noGrp="1"/>
          </p:cNvGraphicFramePr>
          <p:nvPr>
            <p:ph sz="half" idx="2"/>
          </p:nvPr>
        </p:nvGraphicFramePr>
        <p:xfrm>
          <a:off x="-2" y="1600200"/>
          <a:ext cx="8915403" cy="1920240"/>
        </p:xfrm>
        <a:graphic>
          <a:graphicData uri="http://schemas.openxmlformats.org/drawingml/2006/table">
            <a:tbl>
              <a:tblPr/>
              <a:tblGrid>
                <a:gridCol w="1524002"/>
                <a:gridCol w="1524000"/>
                <a:gridCol w="1578239"/>
                <a:gridCol w="1622161"/>
                <a:gridCol w="1524000"/>
                <a:gridCol w="1143001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 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 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 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 Score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 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 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 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 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6.25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5779" name="Group 435"/>
          <p:cNvGraphicFramePr>
            <a:graphicFrameLocks noGrp="1"/>
          </p:cNvGraphicFramePr>
          <p:nvPr>
            <p:ph sz="half" idx="1"/>
          </p:nvPr>
        </p:nvGraphicFramePr>
        <p:xfrm>
          <a:off x="-1" y="4114800"/>
          <a:ext cx="8991602" cy="2286000"/>
        </p:xfrm>
        <a:graphic>
          <a:graphicData uri="http://schemas.openxmlformats.org/drawingml/2006/table">
            <a:tbl>
              <a:tblPr/>
              <a:tblGrid>
                <a:gridCol w="1600201"/>
                <a:gridCol w="1524000"/>
                <a:gridCol w="1600200"/>
                <a:gridCol w="1471201"/>
                <a:gridCol w="1576799"/>
                <a:gridCol w="1219201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 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 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 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Av. Score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 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 B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 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 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Cutoff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781" name="Text Box 437"/>
          <p:cNvSpPr txBox="1">
            <a:spLocks noChangeArrowheads="1"/>
          </p:cNvSpPr>
          <p:nvPr/>
        </p:nvSpPr>
        <p:spPr bwMode="auto">
          <a:xfrm>
            <a:off x="457200" y="3657600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Using the AF methodology:</a:t>
            </a:r>
          </a:p>
        </p:txBody>
      </p:sp>
      <p:sp>
        <p:nvSpPr>
          <p:cNvPr id="185783" name="Text Box 439"/>
          <p:cNvSpPr txBox="1">
            <a:spLocks noChangeArrowheads="1"/>
          </p:cNvSpPr>
          <p:nvPr/>
        </p:nvSpPr>
        <p:spPr bwMode="auto">
          <a:xfrm>
            <a:off x="228600" y="64008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Note: Lower scores imply better performance</a:t>
            </a:r>
          </a:p>
        </p:txBody>
      </p:sp>
      <p:sp>
        <p:nvSpPr>
          <p:cNvPr id="185784" name="Text Box 440"/>
          <p:cNvSpPr txBox="1">
            <a:spLocks noChangeArrowheads="1"/>
          </p:cNvSpPr>
          <p:nvPr/>
        </p:nvSpPr>
        <p:spPr bwMode="auto">
          <a:xfrm>
            <a:off x="533400" y="1219200"/>
            <a:ext cx="632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Original data: With a scale of 0-10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Revisit: Example</a:t>
            </a:r>
          </a:p>
        </p:txBody>
      </p:sp>
      <p:graphicFrame>
        <p:nvGraphicFramePr>
          <p:cNvPr id="190664" name="Group 200"/>
          <p:cNvGraphicFramePr>
            <a:graphicFrameLocks noGrp="1"/>
          </p:cNvGraphicFramePr>
          <p:nvPr>
            <p:ph sz="half" idx="1"/>
          </p:nvPr>
        </p:nvGraphicFramePr>
        <p:xfrm>
          <a:off x="2" y="1371600"/>
          <a:ext cx="8839199" cy="1844040"/>
        </p:xfrm>
        <a:graphic>
          <a:graphicData uri="http://schemas.openxmlformats.org/drawingml/2006/table">
            <a:tbl>
              <a:tblPr/>
              <a:tblGrid>
                <a:gridCol w="1371598"/>
                <a:gridCol w="1600200"/>
                <a:gridCol w="1614742"/>
                <a:gridCol w="1585658"/>
                <a:gridCol w="1524000"/>
                <a:gridCol w="1143001"/>
              </a:tblGrid>
              <a:tr h="381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 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 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 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 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 Score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 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 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 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 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42.5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0903" name="Group 439"/>
          <p:cNvGraphicFramePr>
            <a:graphicFrameLocks noGrp="1"/>
          </p:cNvGraphicFramePr>
          <p:nvPr>
            <p:ph sz="half" idx="2"/>
          </p:nvPr>
        </p:nvGraphicFramePr>
        <p:xfrm>
          <a:off x="0" y="3810000"/>
          <a:ext cx="8991599" cy="2209800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597201"/>
                <a:gridCol w="1558530"/>
                <a:gridCol w="1492469"/>
                <a:gridCol w="1142999"/>
              </a:tblGrid>
              <a:tr h="381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 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 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 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 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 Score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 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 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 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 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Cutoff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0902" name="Text Box 438"/>
          <p:cNvSpPr txBox="1">
            <a:spLocks noChangeArrowheads="1"/>
          </p:cNvSpPr>
          <p:nvPr/>
        </p:nvSpPr>
        <p:spPr bwMode="auto">
          <a:xfrm>
            <a:off x="457200" y="9906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Rescaled data: Scale 0-100</a:t>
            </a:r>
          </a:p>
        </p:txBody>
      </p:sp>
      <p:sp>
        <p:nvSpPr>
          <p:cNvPr id="190904" name="Text Box 440"/>
          <p:cNvSpPr txBox="1">
            <a:spLocks noChangeArrowheads="1"/>
          </p:cNvSpPr>
          <p:nvPr/>
        </p:nvSpPr>
        <p:spPr bwMode="auto">
          <a:xfrm>
            <a:off x="457200" y="3352800"/>
            <a:ext cx="594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Using AF Methodology on the new data:</a:t>
            </a:r>
          </a:p>
        </p:txBody>
      </p:sp>
      <p:sp>
        <p:nvSpPr>
          <p:cNvPr id="190905" name="Text Box 441"/>
          <p:cNvSpPr txBox="1">
            <a:spLocks noChangeArrowheads="1"/>
          </p:cNvSpPr>
          <p:nvPr/>
        </p:nvSpPr>
        <p:spPr bwMode="auto">
          <a:xfrm>
            <a:off x="381000" y="6096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C00000"/>
                </a:solidFill>
              </a:rPr>
              <a:t>Notice: No change in rankings!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governance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Indicators are aggregated using AF to give dimension specific governance indices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Average of these dimension specific indices gives overall level of governance for the nation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Do not aggregate across nations.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For the IAG the dimensions: Safety and Security, Rule of law, Transparency Corruption &amp; Participation and Human Rights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Treat them as ordinal , use </a:t>
            </a:r>
            <a:r>
              <a:rPr lang="en-US" i="1" dirty="0" smtClean="0"/>
              <a:t>M</a:t>
            </a:r>
            <a:r>
              <a:rPr lang="en-US" i="1" baseline="-25000" dirty="0" smtClean="0"/>
              <a:t>0</a:t>
            </a:r>
            <a:endParaRPr lang="en-US" i="1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For IAG dimensions:  Human Development &amp; Sustainable Economic Opportunity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Treat them as cardinal, use </a:t>
            </a:r>
            <a:r>
              <a:rPr lang="en-US" i="1" dirty="0" smtClean="0"/>
              <a:t>M</a:t>
            </a:r>
            <a:r>
              <a:rPr lang="en-US" i="1" baseline="-25000" dirty="0" smtClean="0"/>
              <a:t>1</a:t>
            </a:r>
            <a:endParaRPr lang="en-US" i="1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</p:spPr>
        <p:txBody>
          <a:bodyPr/>
          <a:lstStyle/>
          <a:p>
            <a:r>
              <a:rPr lang="en-US" dirty="0" smtClean="0"/>
              <a:t>A new governance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For ordinal dimensions 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For  cardinal dimensions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Overall governance is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23888" y="2286000"/>
          <a:ext cx="5229225" cy="762000"/>
        </p:xfrm>
        <a:graphic>
          <a:graphicData uri="http://schemas.openxmlformats.org/presentationml/2006/ole">
            <p:oleObj spid="_x0000_s1026" name="Equation" r:id="rId3" imgW="3251160" imgH="50796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33400" y="4038600"/>
          <a:ext cx="6169025" cy="1066800"/>
        </p:xfrm>
        <a:graphic>
          <a:graphicData uri="http://schemas.openxmlformats.org/presentationml/2006/ole">
            <p:oleObj spid="_x0000_s1027" name="Equation" r:id="rId4" imgW="3835080" imgH="7110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352800" y="5726113"/>
          <a:ext cx="1574800" cy="814387"/>
        </p:xfrm>
        <a:graphic>
          <a:graphicData uri="http://schemas.openxmlformats.org/presentationml/2006/ole">
            <p:oleObj spid="_x0000_s1028" name="Equation" r:id="rId5" imgW="81252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092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Main Results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762000"/>
          <a:ext cx="8839200" cy="5461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21408"/>
                <a:gridCol w="2121408"/>
                <a:gridCol w="1296416"/>
                <a:gridCol w="1355344"/>
                <a:gridCol w="1944624"/>
              </a:tblGrid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Country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Governance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index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Rank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IAG Rank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Difference in Ranks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Cape Verde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0.043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Mauritius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0.104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Lesotho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0.131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-9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Gabon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0.133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-4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Ghana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0.148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Rwanda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0.303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Swaziland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0.312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-16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Sierra Leone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0.317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-18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Benin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0.318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Burkina Faso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0.329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Central African Republic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0.600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Sudan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0.659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Chad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0.693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Congo, Democratic Rep.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0.723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Somalia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0.842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092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 (Strict lines)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762000"/>
          <a:ext cx="8839200" cy="51054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8400"/>
                <a:gridCol w="1905000"/>
                <a:gridCol w="1195832"/>
                <a:gridCol w="1355344"/>
                <a:gridCol w="1944624"/>
              </a:tblGrid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Country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Governance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index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Rank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IAG Rank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Difference in Ranks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Cape Verde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0.128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Mauritius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0.269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Lesotho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0.292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-4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Ghana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0.370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Gabon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0.398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Rwanda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0.428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-6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Benin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0.494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Burkina Faso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0.514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Swaziland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0.520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Sierra Leone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0.532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Central African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Republic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0.679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Sudan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0.726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Chad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0.733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Congo, Democratic Rep.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0.792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Somalia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0.878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382000" cy="597376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2800" i="1" dirty="0">
                <a:solidFill>
                  <a:srgbClr val="C00000"/>
                </a:solidFill>
              </a:rPr>
              <a:t>“Government is not reason; it is not eloquence; it is force! It is a dangerous servant and a terrible master.” </a:t>
            </a:r>
          </a:p>
          <a:p>
            <a:pPr algn="r"/>
            <a:r>
              <a:rPr lang="en-US" sz="1600" dirty="0">
                <a:solidFill>
                  <a:srgbClr val="C00000"/>
                </a:solidFill>
              </a:rPr>
              <a:t>– George Washington, </a:t>
            </a:r>
            <a:r>
              <a:rPr lang="en-US" sz="1600" dirty="0" smtClean="0">
                <a:solidFill>
                  <a:srgbClr val="C00000"/>
                </a:solidFill>
              </a:rPr>
              <a:t>1st President </a:t>
            </a:r>
            <a:r>
              <a:rPr lang="en-US" sz="1600" dirty="0">
                <a:solidFill>
                  <a:srgbClr val="C00000"/>
                </a:solidFill>
              </a:rPr>
              <a:t>of </a:t>
            </a:r>
            <a:r>
              <a:rPr lang="en-US" sz="1600" dirty="0" smtClean="0">
                <a:solidFill>
                  <a:srgbClr val="C00000"/>
                </a:solidFill>
              </a:rPr>
              <a:t>USA.</a:t>
            </a:r>
          </a:p>
          <a:p>
            <a:pPr algn="r"/>
            <a:endParaRPr lang="en-US" sz="1600" dirty="0">
              <a:solidFill>
                <a:srgbClr val="C00000"/>
              </a:solidFill>
            </a:endParaRP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 smtClean="0"/>
              <a:t>What is governance?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rgbClr val="C00000"/>
                </a:solidFill>
              </a:rPr>
              <a:t>UNDP: </a:t>
            </a:r>
            <a:r>
              <a:rPr lang="en-US" sz="2800" dirty="0" smtClean="0"/>
              <a:t>"</a:t>
            </a:r>
            <a:r>
              <a:rPr lang="en-US" sz="2800" dirty="0"/>
              <a:t>comprises the mechanism </a:t>
            </a:r>
            <a:r>
              <a:rPr lang="en-US" sz="2800" dirty="0" smtClean="0"/>
              <a:t>and process </a:t>
            </a:r>
            <a:r>
              <a:rPr lang="en-US" sz="2800" dirty="0"/>
              <a:t>for citizens and groups to articulates their interests, mediate their </a:t>
            </a:r>
            <a:r>
              <a:rPr lang="en-US" sz="2800" dirty="0" smtClean="0"/>
              <a:t>differences </a:t>
            </a:r>
            <a:r>
              <a:rPr lang="en-US" sz="2800" dirty="0"/>
              <a:t>and exercise their </a:t>
            </a:r>
            <a:r>
              <a:rPr lang="en-US" sz="2800" dirty="0" smtClean="0"/>
              <a:t>legal rights </a:t>
            </a:r>
            <a:r>
              <a:rPr lang="en-US" sz="2800" dirty="0"/>
              <a:t>and obligations</a:t>
            </a:r>
            <a:r>
              <a:rPr lang="en-US" sz="2800" dirty="0" smtClean="0"/>
              <a:t>.”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rgbClr val="C00000"/>
                </a:solidFill>
              </a:rPr>
              <a:t>European Commission: </a:t>
            </a:r>
            <a:r>
              <a:rPr lang="en-US" sz="2800" dirty="0"/>
              <a:t>"the way </a:t>
            </a:r>
            <a:r>
              <a:rPr lang="en-US" sz="2800" dirty="0" smtClean="0"/>
              <a:t>public functions </a:t>
            </a:r>
            <a:r>
              <a:rPr lang="en-US" sz="2800" dirty="0"/>
              <a:t>are carried out, public resources are managed and public regulatory powers are exercised</a:t>
            </a:r>
            <a:r>
              <a:rPr lang="en-US" sz="2800" dirty="0" smtClean="0"/>
              <a:t>".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rgbClr val="C00000"/>
                </a:solidFill>
              </a:rPr>
              <a:t>World Bank</a:t>
            </a:r>
            <a:r>
              <a:rPr lang="en-US" sz="2800" dirty="0" smtClean="0">
                <a:solidFill>
                  <a:srgbClr val="C00000"/>
                </a:solidFill>
              </a:rPr>
              <a:t>: </a:t>
            </a:r>
            <a:r>
              <a:rPr lang="en-US" sz="2800" dirty="0" smtClean="0"/>
              <a:t>"</a:t>
            </a:r>
            <a:r>
              <a:rPr lang="en-US" sz="2800" dirty="0"/>
              <a:t>the </a:t>
            </a:r>
            <a:r>
              <a:rPr lang="en-US" sz="2800" dirty="0" smtClean="0"/>
              <a:t>state's institutional arrangements</a:t>
            </a:r>
            <a:r>
              <a:rPr lang="en-US" sz="2800" dirty="0"/>
              <a:t>; the processes for formulating policy, decision </a:t>
            </a:r>
            <a:r>
              <a:rPr lang="en-US" sz="2800" dirty="0" smtClean="0"/>
              <a:t>making</a:t>
            </a:r>
            <a:r>
              <a:rPr lang="en-US" sz="2800" dirty="0"/>
              <a:t>, and implementation; information </a:t>
            </a:r>
            <a:r>
              <a:rPr lang="en-US" sz="2800" dirty="0" smtClean="0"/>
              <a:t>flows within </a:t>
            </a:r>
            <a:r>
              <a:rPr lang="en-US" sz="2800" dirty="0"/>
              <a:t>government; and the overall relationship between citizens and government."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77725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172200" cy="6092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 (Softer Lines)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762000"/>
          <a:ext cx="8839200" cy="51054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8400"/>
                <a:gridCol w="1804416"/>
                <a:gridCol w="1296416"/>
                <a:gridCol w="1355344"/>
                <a:gridCol w="1944624"/>
              </a:tblGrid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Country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Governance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index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Rank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IAG Rank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Difference in Ranks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Cape Verde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0.020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Ghana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0.059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Mauritius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0.073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Gabon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0.096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Lesotho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0.107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Rwanda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0.131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Benin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0.155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Burkina Faso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0.198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Swaziland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0.205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-11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Sierra Leone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0.233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Central African Republic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0.439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Sudan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0.558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Chad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0.579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Congo, Democratic Rep.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0.669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Somalia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0.784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Comparison</a:t>
            </a:r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/>
              <a:t>IAG Methodology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Scaling of all indicators is necessary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Gives value interpretation to ordinal variables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Retain information on depth of deprivation within a dimension (indicator).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574800"/>
            <a:ext cx="39624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/>
              <a:t>New </a:t>
            </a:r>
            <a:r>
              <a:rPr lang="en-US" sz="2400" b="1" dirty="0"/>
              <a:t>Methodology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990000"/>
                </a:solidFill>
              </a:rPr>
              <a:t>No scaling required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990000"/>
                </a:solidFill>
              </a:rPr>
              <a:t>Can be used with ordinal variables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Gain information on depth of deprivation in governance (in terms of k) across the indicators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Focus on deprived nations and dimensions (with the indicator-specific cutoffs)</a:t>
            </a:r>
          </a:p>
        </p:txBody>
      </p:sp>
      <p:sp>
        <p:nvSpPr>
          <p:cNvPr id="138246" name="Line 6"/>
          <p:cNvSpPr>
            <a:spLocks noChangeShapeType="1"/>
          </p:cNvSpPr>
          <p:nvPr/>
        </p:nvSpPr>
        <p:spPr bwMode="auto">
          <a:xfrm>
            <a:off x="4572000" y="16764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47" name="Line 7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990000"/>
                </a:solidFill>
              </a:rPr>
              <a:t>Report Cards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1534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The new index is a counting approach </a:t>
            </a:r>
            <a:r>
              <a:rPr lang="en-US" sz="2400" dirty="0" smtClean="0"/>
              <a:t>where </a:t>
            </a:r>
            <a:r>
              <a:rPr lang="en-US" sz="2400" dirty="0"/>
              <a:t>zero </a:t>
            </a:r>
            <a:r>
              <a:rPr lang="en-US" sz="2400" dirty="0" smtClean="0"/>
              <a:t>implies </a:t>
            </a:r>
            <a:r>
              <a:rPr lang="en-US" sz="2400" dirty="0"/>
              <a:t>not governance poor and one implies maximum deprivation.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 This allows a very convenient representation a nation’s performance.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990000"/>
                </a:solidFill>
              </a:rPr>
              <a:t>Governance Report Card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Report card for Rwanda:</a:t>
            </a:r>
            <a:endParaRPr lang="en-US" sz="2800" dirty="0"/>
          </a:p>
        </p:txBody>
      </p:sp>
      <p:graphicFrame>
        <p:nvGraphicFramePr>
          <p:cNvPr id="135295" name="Group 127"/>
          <p:cNvGraphicFramePr>
            <a:graphicFrameLocks noGrp="1"/>
          </p:cNvGraphicFramePr>
          <p:nvPr>
            <p:ph sz="half" idx="2"/>
          </p:nvPr>
        </p:nvGraphicFramePr>
        <p:xfrm>
          <a:off x="609600" y="3886200"/>
          <a:ext cx="6248400" cy="2437765"/>
        </p:xfrm>
        <a:graphic>
          <a:graphicData uri="http://schemas.openxmlformats.org/drawingml/2006/table">
            <a:tbl>
              <a:tblPr/>
              <a:tblGrid>
                <a:gridCol w="3713163"/>
                <a:gridCol w="1189037"/>
                <a:gridCol w="1346200"/>
              </a:tblGrid>
              <a:tr h="517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Rwanda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Rank: 21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Dimension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Score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Best Score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Safety and Security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Rule of Law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0.67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Human Rights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Sustainable Economic Development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Human Development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Overall Governance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/>
              <a:t>The available indices: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/>
              <a:t>Broad focus indices:</a:t>
            </a:r>
          </a:p>
          <a:p>
            <a:pPr lvl="2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smtClean="0"/>
              <a:t>Political </a:t>
            </a:r>
            <a:r>
              <a:rPr lang="en-US" sz="2000" dirty="0"/>
              <a:t>F</a:t>
            </a:r>
            <a:r>
              <a:rPr lang="en-US" sz="2000" dirty="0" smtClean="0"/>
              <a:t>reedom Index (HDR, 1992) </a:t>
            </a:r>
          </a:p>
          <a:p>
            <a:pPr lvl="2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smtClean="0"/>
              <a:t>World </a:t>
            </a:r>
            <a:r>
              <a:rPr lang="en-US" sz="2000" dirty="0"/>
              <a:t>Governance Indices by World Bank</a:t>
            </a:r>
          </a:p>
          <a:p>
            <a:pPr lvl="2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/>
              <a:t>Mo Ibrahim’s Index of African Governance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/>
              <a:t>Narrow focus indices:</a:t>
            </a:r>
          </a:p>
          <a:p>
            <a:pPr lvl="2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/>
              <a:t>Corruption Perception Index by Transparency International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0039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61682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133600"/>
            <a:ext cx="32004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Political Freedom Index: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GB" dirty="0" smtClean="0"/>
              <a:t> Personal Security   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GB" dirty="0" smtClean="0"/>
              <a:t> Rule of Law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GB" dirty="0" smtClean="0"/>
              <a:t> Freedom of expression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GB" dirty="0" smtClean="0"/>
              <a:t> Political Participation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GB" dirty="0" smtClean="0"/>
              <a:t> Equality of Opportunity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72345" y="2100712"/>
            <a:ext cx="50222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Worldwide Governance Indicators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Voice and Accountability	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Political Stability and Absence of Violence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Government Effectiveness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Regulatory Quality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Rule of Law	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Control of Corruption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3172" y="4343400"/>
            <a:ext cx="5638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10000"/>
              </a:spcBef>
            </a:pPr>
            <a:r>
              <a:rPr lang="en-GB" dirty="0" smtClean="0">
                <a:solidFill>
                  <a:srgbClr val="C00000"/>
                </a:solidFill>
              </a:rPr>
              <a:t>Mo Ibrahim’s Index of African Governance</a:t>
            </a:r>
            <a:r>
              <a:rPr lang="en-GB" sz="2400" dirty="0" smtClean="0">
                <a:solidFill>
                  <a:srgbClr val="C00000"/>
                </a:solidFill>
              </a:rPr>
              <a:t> 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Safety and Security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Rule of law, Transparency Corruption.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Participation and Human Rights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GB" dirty="0" smtClean="0"/>
              <a:t>Human Development</a:t>
            </a:r>
            <a:endParaRPr lang="en-US" dirty="0" smtClean="0"/>
          </a:p>
          <a:p>
            <a:pPr>
              <a:spcBef>
                <a:spcPct val="0"/>
              </a:spcBef>
              <a:buFontTx/>
              <a:buChar char="•"/>
            </a:pPr>
            <a:r>
              <a:rPr lang="en-GB" dirty="0" smtClean="0"/>
              <a:t>Sustainable Economic Opportunity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85800" y="10668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Governance is a </a:t>
            </a:r>
            <a:r>
              <a:rPr lang="en-US" sz="2800" dirty="0" smtClean="0">
                <a:solidFill>
                  <a:srgbClr val="C00000"/>
                </a:solidFill>
              </a:rPr>
              <a:t>multidimensional </a:t>
            </a:r>
            <a:r>
              <a:rPr lang="en-US" sz="2800" dirty="0" smtClean="0"/>
              <a:t>phenomena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982299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8768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 smtClean="0"/>
              <a:t>Broad concerns about governance indicators: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 smtClean="0"/>
              <a:t>What is governance and what indicators should be incorporated?</a:t>
            </a:r>
          </a:p>
          <a:p>
            <a:pPr lvl="2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/>
              <a:t>(Arndt and Oman 2006), (Thomas </a:t>
            </a:r>
            <a:r>
              <a:rPr lang="en-US" sz="2000" dirty="0" smtClean="0"/>
              <a:t>2010)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 smtClean="0"/>
              <a:t>Quality of data and cross-country comparisons</a:t>
            </a:r>
          </a:p>
          <a:p>
            <a:pPr lvl="2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/>
              <a:t>(Kaufmann and </a:t>
            </a:r>
            <a:r>
              <a:rPr lang="en-US" sz="2000" dirty="0" err="1"/>
              <a:t>Kraay</a:t>
            </a:r>
            <a:r>
              <a:rPr lang="en-US" sz="2000" dirty="0"/>
              <a:t> 2007), (Julius Court and </a:t>
            </a:r>
            <a:r>
              <a:rPr lang="en-US" sz="2000" dirty="0" err="1"/>
              <a:t>Mease</a:t>
            </a:r>
            <a:r>
              <a:rPr lang="en-US" sz="2000" dirty="0"/>
              <a:t> 2002</a:t>
            </a:r>
            <a:r>
              <a:rPr lang="en-US" sz="2000" dirty="0" smtClean="0"/>
              <a:t>) and </a:t>
            </a:r>
            <a:r>
              <a:rPr lang="en-US" sz="2000" dirty="0"/>
              <a:t>(Knack, </a:t>
            </a:r>
            <a:r>
              <a:rPr lang="en-US" sz="2000" dirty="0" err="1"/>
              <a:t>Kugler</a:t>
            </a:r>
            <a:r>
              <a:rPr lang="en-US" sz="2000" dirty="0"/>
              <a:t>, and Manning 2003</a:t>
            </a:r>
            <a:r>
              <a:rPr lang="en-US" sz="2000" dirty="0" smtClean="0"/>
              <a:t>)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C00000"/>
                </a:solidFill>
              </a:rPr>
              <a:t>The </a:t>
            </a:r>
            <a:r>
              <a:rPr lang="en-US" sz="2800" dirty="0">
                <a:solidFill>
                  <a:srgbClr val="C00000"/>
                </a:solidFill>
              </a:rPr>
              <a:t>sensitivity of the measures to the scaling of </a:t>
            </a:r>
            <a:r>
              <a:rPr lang="en-US" sz="2800" dirty="0" smtClean="0">
                <a:solidFill>
                  <a:srgbClr val="C00000"/>
                </a:solidFill>
              </a:rPr>
              <a:t>data</a:t>
            </a:r>
          </a:p>
          <a:p>
            <a:pPr lvl="2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600" dirty="0" smtClean="0"/>
              <a:t>This issue is the main focus of this paper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endParaRPr lang="en-US" sz="2800" dirty="0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95118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 Ibrahim’s IAG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data:</a:t>
            </a:r>
            <a:r>
              <a:rPr lang="en-US" dirty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57 </a:t>
            </a:r>
            <a:r>
              <a:rPr lang="en-US" dirty="0"/>
              <a:t>indicators of Governance for 48 countries in Africa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Multiples sources for data, like Transparency International, CIRI Human Rights Data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18 of the </a:t>
            </a:r>
            <a:r>
              <a:rPr lang="en-US" dirty="0" smtClean="0"/>
              <a:t>57 </a:t>
            </a:r>
            <a:r>
              <a:rPr lang="en-US" dirty="0"/>
              <a:t>indicators are ordinal variables</a:t>
            </a:r>
          </a:p>
          <a:p>
            <a:r>
              <a:rPr lang="en-US" sz="2400" dirty="0"/>
              <a:t>Three tier structure to the index.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57 </a:t>
            </a:r>
            <a:r>
              <a:rPr lang="en-US" dirty="0"/>
              <a:t>indicators are divided into 15 sub-categories.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15 sub-categories are aggregated up to five dimension indices.</a:t>
            </a:r>
          </a:p>
          <a:p>
            <a:r>
              <a:rPr lang="en-US" sz="2400" i="1" dirty="0"/>
              <a:t>Five dimensions</a:t>
            </a:r>
            <a:r>
              <a:rPr lang="en-US" sz="2400" dirty="0"/>
              <a:t> of Governance are aggregated to get a </a:t>
            </a:r>
            <a:r>
              <a:rPr lang="en-US" sz="2400" i="1" dirty="0" smtClean="0"/>
              <a:t>single </a:t>
            </a:r>
            <a:r>
              <a:rPr lang="en-US" sz="2400" dirty="0" smtClean="0"/>
              <a:t>measure </a:t>
            </a:r>
            <a:r>
              <a:rPr lang="en-US" sz="2400" dirty="0"/>
              <a:t>of Governance</a:t>
            </a:r>
            <a:endParaRPr lang="en-US" dirty="0">
              <a:latin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1754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61682"/>
          </a:xfrm>
        </p:spPr>
        <p:txBody>
          <a:bodyPr/>
          <a:lstStyle/>
          <a:p>
            <a:r>
              <a:rPr lang="en-US" dirty="0" smtClean="0"/>
              <a:t>Mo Ibrahim’s IAG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474019546"/>
              </p:ext>
            </p:extLst>
          </p:nvPr>
        </p:nvGraphicFramePr>
        <p:xfrm>
          <a:off x="0" y="1371600"/>
          <a:ext cx="8915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591706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/>
          <a:lstStyle/>
          <a:p>
            <a:r>
              <a:rPr lang="en-US" dirty="0" smtClean="0"/>
              <a:t>Mo Ibrahim’s IAG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1843260633"/>
              </p:ext>
            </p:extLst>
          </p:nvPr>
        </p:nvGraphicFramePr>
        <p:xfrm>
          <a:off x="152400" y="1066800"/>
          <a:ext cx="8534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890989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 Ibrahim’s IAG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52600"/>
                <a:ext cx="8077200" cy="4373563"/>
              </a:xfrm>
            </p:spPr>
            <p:txBody>
              <a:bodyPr/>
              <a:lstStyle/>
              <a:p>
                <a:r>
                  <a:rPr lang="en-US" sz="2800" dirty="0" smtClean="0"/>
                  <a:t>Aggregation Methodology:</a:t>
                </a:r>
              </a:p>
              <a:p>
                <a:pPr marL="457200" indent="-457200">
                  <a:buFont typeface="Wingdings" pitchFamily="2" charset="2"/>
                  <a:buChar char="§"/>
                </a:pPr>
                <a:r>
                  <a:rPr lang="en-US" sz="2400" dirty="0" smtClean="0"/>
                  <a:t>Rescaling of raw data (both ordinal and cardinal)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𝑰𝒏𝒅𝒊𝒄𝒂𝒕𝒐𝒓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𝒎𝒊𝒏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𝒎𝒂𝒙</m:t>
                          </m:r>
                          <m:d>
                            <m:d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𝒎𝒊𝒏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b="1" dirty="0" smtClean="0"/>
              </a:p>
              <a:p>
                <a:pPr marL="342900" indent="-342900">
                  <a:buFont typeface="Wingdings" pitchFamily="2" charset="2"/>
                  <a:buChar char="§"/>
                </a:pPr>
                <a:r>
                  <a:rPr lang="en-US" dirty="0" smtClean="0"/>
                  <a:t>Three methods used for choosing the min and max:</a:t>
                </a:r>
              </a:p>
              <a:p>
                <a:pPr marL="800100" lvl="1" indent="-342900">
                  <a:buFont typeface="Wingdings" pitchFamily="2" charset="2"/>
                  <a:buChar char="§"/>
                </a:pPr>
                <a:r>
                  <a:rPr lang="en-US" dirty="0" smtClean="0"/>
                  <a:t>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method allows for inter-temporal comparisons for each country</a:t>
                </a:r>
              </a:p>
              <a:p>
                <a:pPr marL="800100" lvl="1" indent="-342900">
                  <a:buFont typeface="Wingdings" pitchFamily="2" charset="2"/>
                  <a:buChar char="§"/>
                </a:pPr>
                <a:r>
                  <a:rPr lang="en-US" dirty="0" smtClean="0"/>
                  <a:t>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method allows for cross country comparisons for each year</a:t>
                </a:r>
              </a:p>
              <a:p>
                <a:pPr marL="800100" lvl="1" indent="-342900">
                  <a:buFont typeface="Wingdings" pitchFamily="2" charset="2"/>
                  <a:buChar char="§"/>
                </a:pPr>
                <a:r>
                  <a:rPr lang="en-US" dirty="0" smtClean="0"/>
                  <a:t>3</a:t>
                </a:r>
                <a:r>
                  <a:rPr lang="en-US" baseline="30000" dirty="0" smtClean="0"/>
                  <a:t>rd</a:t>
                </a:r>
                <a:r>
                  <a:rPr lang="en-US" dirty="0" smtClean="0"/>
                  <a:t> method : the “benchmark” case similar to the 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but uses values from 2000 </a:t>
                </a:r>
              </a:p>
              <a:p>
                <a:pPr marL="1485900" lvl="2" indent="-342900">
                  <a:buFont typeface="Wingdings" pitchFamily="2" charset="2"/>
                  <a:buChar char="§"/>
                </a:pPr>
                <a:r>
                  <a:rPr lang="en-US" dirty="0" smtClean="0"/>
                  <a:t>Scores can be below 0 and above 100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52600"/>
                <a:ext cx="8077200" cy="4373563"/>
              </a:xfrm>
              <a:blipFill rotWithShape="1">
                <a:blip r:embed="rId2"/>
                <a:stretch>
                  <a:fillRect l="-1509" t="-1395" b="-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589535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223</TotalTime>
  <Words>1598</Words>
  <Application>Microsoft Office PowerPoint</Application>
  <PresentationFormat>On-screen Show (4:3)</PresentationFormat>
  <Paragraphs>626</Paragraphs>
  <Slides>22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Essential</vt:lpstr>
      <vt:lpstr>Equation</vt:lpstr>
      <vt:lpstr>Towards a Multidimensional Measure of Governance</vt:lpstr>
      <vt:lpstr>Slide 2</vt:lpstr>
      <vt:lpstr>Introduction</vt:lpstr>
      <vt:lpstr>Introduction</vt:lpstr>
      <vt:lpstr>Introduction</vt:lpstr>
      <vt:lpstr>Mo Ibrahim’s IAG</vt:lpstr>
      <vt:lpstr>Mo Ibrahim’s IAG</vt:lpstr>
      <vt:lpstr>Mo Ibrahim’s IAG</vt:lpstr>
      <vt:lpstr>Mo Ibrahim’s IAG</vt:lpstr>
      <vt:lpstr>Main Issue</vt:lpstr>
      <vt:lpstr>Example- Ordinal data</vt:lpstr>
      <vt:lpstr>Example- Ordinal data</vt:lpstr>
      <vt:lpstr>Revisiting Alkire-foster methodology</vt:lpstr>
      <vt:lpstr>Revisit: Example</vt:lpstr>
      <vt:lpstr>Revisit: Example</vt:lpstr>
      <vt:lpstr>A new governance index</vt:lpstr>
      <vt:lpstr>A new governance index</vt:lpstr>
      <vt:lpstr>Main Results </vt:lpstr>
      <vt:lpstr>Results (Strict lines) </vt:lpstr>
      <vt:lpstr>Results (Softer Lines) </vt:lpstr>
      <vt:lpstr>Comparison</vt:lpstr>
      <vt:lpstr>Report Cards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 Multidimensional Measure of Governance</dc:title>
  <dc:creator>Anirban</dc:creator>
  <cp:lastModifiedBy>WB384053</cp:lastModifiedBy>
  <cp:revision>26</cp:revision>
  <dcterms:created xsi:type="dcterms:W3CDTF">2011-04-02T15:49:22Z</dcterms:created>
  <dcterms:modified xsi:type="dcterms:W3CDTF">2011-04-06T19:23:18Z</dcterms:modified>
</cp:coreProperties>
</file>